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7" r:id="rId3"/>
    <p:sldId id="288" r:id="rId4"/>
    <p:sldId id="289" r:id="rId5"/>
    <p:sldId id="290" r:id="rId6"/>
    <p:sldId id="291" r:id="rId7"/>
    <p:sldId id="292" r:id="rId8"/>
    <p:sldId id="28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05T17:03:32.950"/>
    </inkml:context>
    <inkml:brush xml:id="br0">
      <inkml:brushProperty name="width" value="0.05292" units="cm"/>
      <inkml:brushProperty name="height" value="0.05292" units="cm"/>
      <inkml:brushProperty name="color" value="#FF0000"/>
    </inkml:brush>
  </inkml:definitions>
  <iact:action type="add" startTime="33796">
    <iact:property name="dataType"/>
    <iact:actionData xml:id="d0">
      <inkml:trace xmlns:inkml="http://www.w3.org/2003/InkML" xml:id="stk0" contextRef="#ctx0" brushRef="#br0">9360 6976 0</inkml:trace>
    </iact:actionData>
  </iact:action>
  <iact:action type="add" startTime="35091">
    <iact:property name="dataType"/>
    <iact:actionData xml:id="d1">
      <inkml:trace xmlns:inkml="http://www.w3.org/2003/InkML" xml:id="stk1" contextRef="#ctx0" brushRef="#br0">9259 7179 0,'25'0'152,"127"0"-140,153 0-1,50 0-2,-51 0 0,1 0 2,-1 0-1,-50 0-1,-51 0 1,0 0 1,-26 0-1,-24 0 1,-77 0-2,0 0 1,-25 0 1,-1 0-2,-24 0 2,-1 0 1,0 0-4,128 0 274,303 0-269,1 0-5,-77 0 3,-25 0 1,1 0-4,-52 0 2,0 0 1,-24 0-3,-27 0 3,-50 0-1,-51 0 1,-25 0-2,-51 0 1,0 0 1,-25 0-1,0 0 1,-26 0-1,1 0-1,-1 0 1,127 0 234,356 51-235,-1 25 1,-152-25 0,0 25 1,0-51 0,-76 51-1,-76-25-2,26-25 3,-77 24 1,-25-24-3,-26-26 2,1 25-3,-26-25 4,-25 0-3,-1 0 0,1 0 2,-26 0 11,1 0-3,-1 0-9,26 0 212,126 0-212,331 0 0,-153-25 0,-25-1 3,-127 26-6,0 0 3,0 0 0,-77 0 2,-24 0-1,-26 0-2,26 0 1,-77 0-1,26 0 1,-26 0 1,0 0-1,1 0 0,-1 0 2,0 0 8,1 0 11,-1 0-22,1 0 10,-1 0-9,0 0 1,1 0 10</inkml:trace>
    </iact:actionData>
  </iact:action>
  <iact:action type="add" startTime="45639">
    <iact:property name="dataType"/>
    <iact:actionData xml:id="d2">
      <inkml:trace xmlns:inkml="http://www.w3.org/2003/InkML" xml:id="stk2" contextRef="#ctx0" brushRef="#br0">17833 10046 0,'178'50'5,"-77"-50"3,77 26 2,-26-26-1,0 25 3,26 1-1,25-26-2,0 0 0,0 0 2,0 0-1,-26 0-1,-75 0 1,25 0 0,-26 0 1,-50 0 0,0 0 0,-1 0-2,-24 0 1,-1 0-1,0 0 264,51 0-262,153 0 0,151 0-2,-25-51 2,-101 25-3,-51-24 3,25 50 1,-126 0-5,25 0 4,-26 0 0,-50 0-2,0 0 4,-1 0-5,-24 0 1,-1 0 11,1 0 1,-1 0 51</inkml:trace>
    </iact:actionData>
  </iact:action>
  <iact:action type="add" startTime="58302">
    <iact:property name="dataType"/>
    <iact:actionData xml:id="d3">
      <inkml:trace xmlns:inkml="http://www.w3.org/2003/InkML" xml:id="stk3" contextRef="#ctx0" brushRef="#br0">13039 15043 0,'0'-26'13,"25"26"29,26-25-35,25 25 2,51-25 1,25 25 1,0-51-1,0 51-1,77 0 2,-77 0-1,0 0 1,0 0 1,0 0-2,26 0 1,-26 0-5,-50 0 5,50 0 3,0 0-8,26 0 3,-77 0 2,51-25 3,-25 25-8,-25-26 8,25 26-8,-51 0 8,0 0-7,-25-25 7,-1 25-4,-24 0-3,-1 0 2,0 0 215,77 0-212,253 0-2,102 0-3,-102-51 8,0 51-7,-51-25 0,-50 25 2,0-51 5,-26 51-10,-25 0 25,152-25-20,-152 25-3,-76 0 3,25 0-1,-50 0 1,-1 0 0,-25 0-1,0 0 3,-25 0-3,0 0 0,-26 0 0,26 0 2,0 0 7,-26 0-3,26 0-9,-1 0 5,-24 0 3,-1 0-8,26 0 6,-26 0-3,26 0 0,-26 0 7,1 0-4,-1 0-7,1 0 34</inkml:trace>
    </iact:actionData>
  </iact:action>
  <iact:action type="add" startTime="85950">
    <iact:property name="dataType"/>
    <iact:actionData xml:id="d4">
      <inkml:trace xmlns:inkml="http://www.w3.org/2003/InkML" xml:id="stk4" contextRef="#ctx0" brushRef="#br0">13571 15804 0,'0'-26'12,"51"26"70,203-50-72,202 50 0,-100 0 2,-1-26-2,51 26-2,-51 0 3,-51-50-1,-50 50 1,50 0-2,-101-26 0,26 26 1,-77 0 1,-51 0-1,-25 0 0,26 0 1,-51 0-2,-26 0 1,0 0 2,1 0-4,-1 0 3,0 0 0,1 0 261,101 0-261,329 0-3,-50-50 4,-101 50-3,-52 0 2,-50 0-1,0 0 0,0 0 0,-76 0 2,25 0-4,-50 0 1,24 0 3,-24 0-3,-1 0 3,1 0-3,-51 0 1,25 0 1,-26 0-3,1 0 4,0 0-4,0 25 3,-1-25 0,1 25-2,-25-25 1,24 0 0,1 26 0,25-26 3,-25 0-4,0 0 0,-1 0 2,-24 0-1,-1 0 1,26 0-3,-26 0 3,26 0-1,-26 0-1,26 0 2,-26 0-1,1 0 1,-1 0-1,26 0 0,0 0 0,25 0 0,0 25-1,25-25 1,1 0 0,-26 0 2,51 0-4,-26 51 4,1-51-2,-1 0-1,-25 0 1,-25 0 1,25 0-2,-25 0 2,0 0 0,-1 0-1,1 0 1,0 0-3,-1 0 4,1 0-3,0 25 1,25-25 0,-25 0-1,0 0 2,25 0 0,-26 0-1,1 0 0,0 0-1,0 0 2,-1 0-1,1 0-1,0 25 3,-1-25-2,-24 0 0,-1 0 9,1 0-7,-1 0-2,0 0 8</inkml:trace>
    </iact:actionData>
  </iact:action>
  <iact:action type="add" startTime="89955">
    <iact:property name="dataType"/>
    <iact:actionData xml:id="d5">
      <inkml:trace xmlns:inkml="http://www.w3.org/2003/InkML" xml:id="stk5" contextRef="#ctx0" brushRef="#br0">7204 16793 0,'0'-25'6,"0"-1"33,101 1-21,255-26-9,-1 26 2,51-26-2,50 51 1,-50 0 0,102 0 2,-52 0-2,-50 0-1,-25 0 1,75 0 1,-101 0-2,51-51 1,-76 26 2,-26-26-4,-101 51 2,-25-25 4,-77 25-6,26 0 1,-101 0 1,24 0 0,-24 0 3,-1 0-6,1 0 266,75 0-263,330 0 1,153 152-2,-102-76 4,-76 0-3,-51 26-2,-25-26 4,-26-51-4,-101 26 5,0-51-6,-26 25 4,-75-25-2,-1 0 2,-50 0-1,-26 0 1,1 0-1,-1 0 1,1 0-3,-1 0 3,0 0 10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05T17:03:32.950"/>
    </inkml:context>
    <inkml:brush xml:id="br0">
      <inkml:brushProperty name="width" value="0.05292" units="cm"/>
      <inkml:brushProperty name="height" value="0.05292" units="cm"/>
      <inkml:brushProperty name="color" value="#FF0000"/>
    </inkml:brush>
  </inkml:definitions>
  <iact:action type="add" startTime="21918">
    <iact:property name="dataType"/>
    <iact:actionData xml:id="d0">
      <inkml:trace xmlns:inkml="http://www.w3.org/2003/InkML" xml:id="stk0" contextRef="#ctx0" brushRef="#br0">7052 5023 0,'25'0'145,"51"0"-136,203-51 4,26 26-6,-102-26 4,-26 51 0,-25-25-1,-25 0-1,-51 25 1,0-26 0,-25 26 0,0 0 0,-26 0 2,1 0-2,-1 0 0,0-25 0,-25 0 111</inkml:trace>
    </iact:actionData>
  </iact:action>
  <iact:action type="add" startTime="24205">
    <iact:property name="dataType"/>
    <iact:actionData xml:id="d1">
      <inkml:trace xmlns:inkml="http://www.w3.org/2003/InkML" xml:id="stk1" contextRef="#ctx0" brushRef="#br0">3196 6494 0,'25'0'13,"26"77"7,25-1-10,-25 25 0,-1-25 1,-24-25 0,25 0-3,-51-1 4,25-24-4,0-1 4,-25 0 0,26-25-5,-1 0 33,-25 26-30,51-26 21,76-76-19,101-76-3,26-51 0,-77 50 3,1 1-2,-51 76 2,-26-25-6,-25 50 5,-25 0 1,0 0-4,-26 26 4,0 0-4,1 25 4,-1-26-1,-25 1-3,25 25 2,-25-25 10,26 25-10,-26-26 0,25 26 0,1 0 0,-1-25 2,0 0-3,-25-1 2,26 26-2,-26-25 1,25 25 0,-25-26 1,25 26-1,-50 0 132,0 0-133,-1 0 2,-75 0 0,-1 51-3,1-25 4,25-1-3,25 0 1,-25 1 1,51-26 0,-26 0-3,25 25 4,1-25-2,25 25 0,-25-25-2,-1 0 4,1 0 17,50 0 33,51 0-52,1 0-1,-1 0 1,0 0 2,-25 0-4,-1 0 4,1 0-1,-26 0-3,1 0 3,24 0-2,-24 0 13,-1 0-14,26 0 4,-26 0-2,1 0 0,-1 0 1,26 0 8,-26 0-8,1 0 8,-1 0-8,0 0 29,-25 51 152,-101 76-182,-26 0-1,25 25 1,26-76 3,26-25-3,-1 0-2,26-26 4,-1 0-4,26 1 4</inkml:trace>
    </iact:actionData>
  </iact:action>
  <iact:action type="add" startTime="36472">
    <iact:property name="dataType"/>
    <iact:actionData xml:id="d2">
      <inkml:trace xmlns:inkml="http://www.w3.org/2003/InkML" xml:id="stk2" contextRef="#ctx0" brushRef="#br0">12861 6520 0,'0'-26'32,"25"1"19,153 25-42,101 0 3,26 0-2,-103 0-1,-49 0 1,-52 0 0,26 0 1,-51 0-1,-25 0 0,0 0 2,-1 0-3,-24 0 1,-1 0 0,0 0 50,-25-25 42,-25 25-92,-26-26 0,-126 1 0,-26 0 2,25-1-5,102-25 5,0 51-2,0-25 0,51 25 2,-26 0-5,25 0 7,1 0-7,0 0 13,101 0 81,0 0-90,101 25-1,-75 1 1,25-1-3,-51 1 4,0-1-3,25 0 1,-24 1 0,-27-26 0,1 25 2,0-25-3,-1 25 0,-24-25 2,-1 0-1,1 0 1,-1 0 28,-25 26 74,-25-1-83,-77 1-20,-25 50-1,-50-26 2,50 26 0,51-50-3,-26-1 4,52 1-2,-1-1 2,25-25 7,1 0 1,0 0-11</inkml:trace>
    </iact:actionData>
  </iact:action>
  <iact:action type="add" startTime="42232">
    <iact:property name="dataType"/>
    <iact:actionData xml:id="d3">
      <inkml:trace xmlns:inkml="http://www.w3.org/2003/InkML" xml:id="stk3" contextRef="#ctx0" brushRef="#br0">6671 8955 0,'0'-25'22,"26"25"59,-1 0-60,0 0-12,102 0 2,127 0-3,25 50 4,-25-24-3,25 50 2,-76-25 0,0-26-1,-26 0-2,26-25 5,-76 26-4,25-26 1,-50 0-1,24 0 3,-24 0-2,-1 0-2,-25 0 4,1 0-3,-1 0 0,0 0 2,25-26-2,1 26 2,25 0-1,25-25 1,0 25-1,0 0 0,0 0-1,-25 0 1,25 0 1,-50 0-1,25 0 1,-26 0-2,26 0 4,-51 0-4,0 0 1,0 0 0,-25 0 0,0 0-1,-26 0 1,1 0 2,-1 0-2,0 0 10,1 0 202,24 0-211,331 0-3,532 0 3,-405 0-1,-26 0 1,-26 25-1,1-25-1,-51 0 1,-51 26 0,0-26 1,-76 0 0,26 0-2,-103 0 1,-49 0 0,-1 0 2,-25 0-4,-51 0 2,-25 0 2,-1 0-3,1 0 1,-26 0 22,1 0-21,25 0 199,101 0-199,837 0-2,-431 0 3,0 0-3,-76 0 1,-25 0-1,0 50 2,-102-50 1,-51 0-1,77 26-2,-128-26 1,1 50 1,-51-50-2,0 0 0,-51 0 1,26 0 0,-77 0 2,-25 0-4,26 0 4,-77 0-4,0 0 3,26 0 2,-25 0-5,-1 0 12,0 0 11,26 0 190,127 0-211,278-101 2,-126 25-2,-26 51-1,-50 25 4,-26-51-6,-75 51 5,-52 0-2,26-26 0,-26 26-1,-50 0 1,0 0 2,0 0-4,-26 0 3,0 0-1,1 0-1,-26-25 1,25 25 3,-50-25 126,-26 25-126,-152 0-4,0-26 1,51 26-1,25 0 1,0-25 3,26 25-5,25 0 3,25 0-2,0 0 1,0 0 0,26 0 0,0 0 2,-1 0 6,26-25 13,51 25 20,76 0-39,25 0-4,0 0 2,-50 0 2,25 0-2,-51 0-1,51 0 2,-51 25-1,25 0-2,1-25 5,-26 0-3,-25 26-1,-1-26 2,1 25 1,-26-25-4,1 0 1,-1 0 41,-25 25-6,-25-25-36,-153 77 3,-50 24-3,-26-25 6,26 51-6,101-76 3,0-1 1,51 1-4,0-26 1,25 1 0,-25-1 1,76 1 3,-25-26-4,-1 0 0</inkml:trace>
    </iact:actionData>
  </iact:action>
  <iact:action type="add" startTime="71559">
    <iact:property name="dataType"/>
    <iact:actionData xml:id="d4">
      <inkml:trace xmlns:inkml="http://www.w3.org/2003/InkML" xml:id="stk4" contextRef="#ctx0" brushRef="#br0">6265 12608 0,'0'-26'102,"127"26"-60,279-50-32,51 50 0,-102 0 0,51 0 0,-51 0-1,51-51 1,-102 51 0,51 0 0,-50 0 1,-52 0 0,-50 0-2,0 0 1,-76 0 2,-25 25-2,-1-25-2,-50 26 2,0-26 4,-26 0 3,0 0 278,51 0-286,254 25 2,178 26-2,-204-26 5,51 26-6,0-26 2,1 26 0,-27-26 0,-24 77 2,-1-77-3,1 26 1,-77-51-2,26 25 4,-102-25-2,0 0-1,-25 0 1,-51 0-1,-25 0 3,-1 0-1,1 0-3,-26 0 3,1 0 8,-1 0 2,1 0 2,-1 0-14,0 0 11,26 0-9,0 0 8,0-25-10,-1 25 1,1 0 2,0 0-1,-1 0-4,1-26 5,-25 26 0,-1 0-4,0 0 3,-25-25-2,26 25 21,-1 0 11</inkml:trace>
    </iact:actionData>
  </iact:action>
  <iact:action type="add" startTime="95428">
    <iact:property name="dataType"/>
    <iact:actionData xml:id="d5">
      <inkml:trace xmlns:inkml="http://www.w3.org/2003/InkML" xml:id="stk5" contextRef="#ctx0" brushRef="#br0">3221 15322 0,'0'25'13,"26"1"-3,24 75 0,1-50-1,25 0 3,-51-1-2,26-24 1,-51-1-4,26-25 4,-1 0 9,26 0-8,25-25-4,101-102 4,52-25-4,-77-51 4,25 76-1,1-76-2,-26 76 2,-25 26 0,0-52-2,-26 103-1,-50-26 2,25 25 2,-50 0-1,50 0-3,-51 26 22,0 0-9,1 25 0,-1 0-2,-25-26-9,26 26 21</inkml:trace>
    </iact:actionData>
  </iact:action>
  <iact:action type="add" startTime="98200">
    <iact:property name="dataType"/>
    <iact:actionData xml:id="d6">
      <inkml:trace xmlns:inkml="http://www.w3.org/2003/InkML" xml:id="stk6" contextRef="#ctx0" brushRef="#br0">10857 15626 0,'25'0'103,"77"0"-92,304 0-1,50 0 0,-100 0 0,49 0 1,-49 0-1,-52 0-1,0 0 1,-50 0 0,0 0 3,-102 0-4,-25 0 1,-26 0 1,1 0-3,-77 0 3,26 0 0,-26 0-1,1 0 1,24 0 250,153 0-251,178 0 0,-51 0 1,-127 51 1,50-51-3,-101 0 0,26 25 1,-26-25 1,-50 0-2,-1 0 2,-25 0 0,-25 0-1,0 0 0,-1 0 1,-24 0 8,-1 0-10,1 0 13</inkml:trace>
    </iact:actionData>
  </iact:action>
  <iact:action type="add" startTime="107537">
    <iact:property name="dataType"/>
    <iact:actionData xml:id="d7">
      <inkml:trace xmlns:inkml="http://www.w3.org/2003/InkML" xml:id="stk7" contextRef="#ctx0" brushRef="#br0">3602 16514 0,'50'0'40,"179"0"-29,227 102 0,-50-26-2,127 0 0,-76 25 4,-52-25-4,52-25 0,-51-26 1,-51-25 0,0 51 1,-101-51-1,-26 0-1,-75 25 3,-27-25-2,-50 0 0,-25 0 0,0 0-1,25 0 245,330 0-244,761-25-1,-127-26 1,102 51 4,-686 0-8,52 0 5,-52 0-1,-101 51 0,0-26 0,-50-25 1,25 51-2,-127-25 2,-51-26-2,-25 25 2,-26-25-1,1 0 0,-77 0 1,26 0-2,-26 0 2,0 0-2,1 0 1,-1 0 10,1 0 11,-1 0 9,-76-25 476,-152-52-504,-76-24-2,26 25-1,75-51 4,0 76-6,102 26 3,-25-26 2,25 26-4,50 25 5,-24 0-5,50-25 2,-26 25 0,52 0 72,100 0-72,77 76 1,26 0-1,-52-26-1,1 27 0,-77-52 1,1 26 1,-51-26-2,-1 0 2,1-25 0,-26 26 0,-25-1-2,26-25 0,-1 0 11,-25 25-8,0 1 79,0-1-72,-25 1-9,-1-1 0,26 0 1,-50 26-1,-52 51 1,51-52-1,1 26 1,-26-25-3,-1 51 2,27-52 2,-1 1-4,26-26 2,-1 1 4,1-1-7,0 0 23,25 1 22</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05T17:03:32.950"/>
    </inkml:context>
    <inkml:brush xml:id="br0">
      <inkml:brushProperty name="width" value="0.05292" units="cm"/>
      <inkml:brushProperty name="height" value="0.05292" units="cm"/>
      <inkml:brushProperty name="color" value="#FF0000"/>
    </inkml:brush>
  </inkml:definitions>
  <iact:action type="add" startTime="21477">
    <iact:property name="dataType"/>
    <iact:actionData xml:id="d0">
      <inkml:trace xmlns:inkml="http://www.w3.org/2003/InkML" xml:id="stk0" contextRef="#ctx0" brushRef="#br0">2587 5505 0,'0'26'32,"0"75"-22,25 26 2,26 0-3,0-51 0,-51-26 1,25 1 2,-25-25-1,0-1-3,0 0 13,26-25-13,-1 0 2,26 0 1,152-127-1,126-75 0,1-1 2,51 0-3,-1-102 0,-75 102 4,24 0-5,-50 51 2,-50 0 4,-102 51-8,-1 24 4,-24 27 0,-51 24 0,-1 1 2,-24 0-1,-1-1 7,-50 26 144,-51 0-152,-51 76 0,51-50 0,-51-1 1,51 0 1,0 1-2,-26-1 3,51 1-5,1-26 0,50 25 2,-26-25 0,1 0-1,0 0 2,-1 25 1,1-25 16,50 0 53,51 0-69,127-25-3,26-26 2,-77 0 0,-25 1 1,-51 50-5,0-26 3,-25 26-1,-1-25 4,-24 25-2,-1 0-2,0 0 1,1 0 30,-102 51 9,-153 152-37,1-51-4,50 0 3,-24 0 3,24 26-9</inkml:trace>
    </iact:actionData>
  </iact:action>
  <iact:action type="add" startTime="48597">
    <iact:property name="dataType"/>
    <iact:actionData xml:id="d1">
      <inkml:trace xmlns:inkml="http://www.w3.org/2003/InkML" xml:id="stk1" contextRef="#ctx0" brushRef="#br0">2485 14815 0,'77'152'5,"-27"-76"4,-24 25-1,-1-25 3,0-25-1,-25 0 0,26-26-1,-26 1 2,0-1 0,25-25 10,-25 25-2,26-25 0,-1 0 1,76-50-8,178-153-2,51 50-1,-102-49 4,1 100-6,-1-50 3,-50 76 0,-51-26 0,-51 52 2,50 24-2,-49-50 0,-27 51 0,26-1-1,-25 26 3,-25-25-2,24 25-2,-24 0 3,-1 0-2,0-25 4,26 25 5,-26-26-8,1 26 0,25-25 0,-1 0 1,26-1-1,-25 1 2,-25-1-4,24 1 3,-24 0 10,-1 25-12,0-26 22,-50 26 79,0 0-98,-77 0-3,-50-25 1,-51 25 2,25-25-3,77 25 1,-26-26-1,51 26 1,0 0 1,25-25-2,0 25 3,1 0-2,24 0 0,1-25 0,0 25 10,-1 0 11,52 0 19,100 0-39,52 0-2,101 0 3,-76 50-3,-51-24 0,-25-1 1,0 0 1,-26 1 1,1-26-5,-51 25 5,-1-25-3,-24 0 0,-1 25 2,0-25-1,1 0 0,-1 0 10,1 0 20,-26 26 31,-26-26-61,-25 51 2,-75-1-3,49 26 3,-49 0-2,24 26 0,-25 25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05T17:03:32.950"/>
    </inkml:context>
    <inkml:brush xml:id="br0">
      <inkml:brushProperty name="width" value="0.05292" units="cm"/>
      <inkml:brushProperty name="height" value="0.05292" units="cm"/>
      <inkml:brushProperty name="color" value="#FF0000"/>
    </inkml:brush>
  </inkml:definitions>
  <iact:action type="add" startTime="38201">
    <iact:property name="dataType"/>
    <iact:actionData xml:id="d0">
      <inkml:trace xmlns:inkml="http://www.w3.org/2003/InkML" xml:id="stk0" contextRef="#ctx0" brushRef="#br0">6341 16108 0,'0'-25'12,"0"-1"49,26 26 1,126 0-52,102 0 0,-1 0 0,-50 0 0,-25 0 1,-26 0-3,51 0 3,-51 0-1,51 0-1,-51 0 4,77 0-6,-77 0 3,51 0 2,-51 0-2,0 0 1,1 0-1,-27 0-2,27 0 4,-52 0-4,77-25 3,-26 25 0,-51 0-2,52-25 3,-27-1-3,27 26 2,-27-25-1,27 25-2,-1 0 4,-25-51-2,-26 51 0,26 0 0,25 0 0,-50-25 2,25 25-5,-26 0 4,26 0-1,-51 0 1,51 0 0,-51 0-3,0 0 2,-25 0 1,-1 0-2,1 0 3,0 0-3,0 0 1,-1 0 1,-24 0 10,-1 0-12,1 0 7,-1 0-10,0 25 1,1-25 5,-1 0 7,0 0-8,26 0-2,-26 0 2,1 0-2,-1 0 2,1 0 9,-1 0-9,0 0-1,1 0 9,-1 0-9,0 0 10,1 0 1,-1 26-12,1-26 3,24 0-2,-24 0 0,-1 0 1,0 0-3,26 0 2,-26 25 0,26-25 0,0 0 1,-26 0 0,1 0-2,24 0 3,1 0-3,-25 0 1,24 0 0,1 0 0,-26 0 2,1 0-5,-1 0 5,0 0-2,1 0 0,-1 0 10,1 0 1,-1 0 9,-25 25-9,25-25-12,1 0 2,-1 0-3,0 0 4,1 0-2,-1 0 2,0 26-3,1-26 0,-1 0 1,26 0 0,-26 25-1,26-25 2,-26 0 10,26 0-12,-25 0 1,24 0 1,1 0 0,-26 0-3,1 0 5,-1 0-4,0 0 0,1 0 2,-1 0-1,1 0 0,-1 0 20,-50 0 51,-1 0-69,-25 0-4,1 0 2,-52-25 0,1-1 0,25 1 0,0 0 1,25-1-2,0 26 1,26-25 0,-26 25 1,26 0 0,-1-25-1,1 25 0,0 0 9,-1-26 1,1 26 3,76 0 66,126 0-79,26 0 0,25 26 1,-126-1-2,25 0 1,-51 1 3,-25-26-4,-1 25 0,-24-25 2,-1 0-2,0 25 3,1-25 6,-26 26 13,-26-1 1,1-25-24,-26 25 4,1 1-4,24-1 5,1-25-5,-26 26 4,26-26-3,-26 25 2,26-25-3,-26 25 3,0-25 0</inkml:trace>
    </iact:actionData>
  </iact:action>
  <iact:action type="add" startTime="57298">
    <iact:property name="dataType"/>
    <iact:actionData xml:id="d1">
      <inkml:trace xmlns:inkml="http://www.w3.org/2003/InkML" xml:id="stk1" contextRef="#ctx0" brushRef="#br0">12785 17985 0,'127'0'62,"329"0"-53,103 0 2,-103 0 2,26 0-7,76 0 7,-101 0-5,50 0 2,-50 0 0,-51 0 0,50 0 0,-75 0 5,-26 0-7,0 0 0,26-50 2,-128 24 2,-50 26-3,-25-51 0,-26 51 1,-50-25 3,-1 25-3,-50 0 1,-26 0 7,26 0-16,-26 0 6,1 0 1,-1 0 5,0 0-6,1 0 1,-1 0 11,1 0 214,329 0-226,583 0 5,-430 25-5,24-25 3,-75 0-2,0 0 2,-51 0 2,-1 0-6,-49-25 4,-52 0-2,-25 25 1,-127-51 5,26 26-10,-77 25 6,-25-26-1,-25 26 0,0 0 0,-26 0 0,-25-25 1,26 25 1,-1 0-4,-25-25 144,-76-1-120,-203 1-24,25-26 2,26 0 4,76 51-5,25-50-1,76 50 3,0 0-2,1 0 5,24 0 3,52 0 43,126 0-50,102 50 5,-1-24-5,-24 50-4,-52-51 4,-25 26 6,26-26-7,-77 1-4,-25-26 5,-25 25 2,0-25-3,-26 0 1,1 0 0,-1 0 0,-25 25 4,-101 26 13,-229 101-14,-76 26-1,25 76-2</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05T17:03:32.950"/>
    </inkml:context>
    <inkml:brush xml:id="br0">
      <inkml:brushProperty name="width" value="0.05292" units="cm"/>
      <inkml:brushProperty name="height" value="0.05292" units="cm"/>
      <inkml:brushProperty name="color" value="#FF0000"/>
    </inkml:brush>
  </inkml:definitions>
  <iact:action type="add" startTime="19529">
    <iact:property name="dataType"/>
    <iact:actionData xml:id="d0">
      <inkml:trace xmlns:inkml="http://www.w3.org/2003/InkML" xml:id="stk0" contextRef="#ctx0" brushRef="#br0">4210 12481 0,'26'0'102,"25"0"-92,-1 51 1,26-26-2,-25-25 2,-25 25-2,24 1 2,1-26 0,-26 0-3,26 0 3,0 0-1,0-51 0,-1-25 3,1-26-4,25-24 1,-50 49-2,24-49 2,-24 75 1,-1 0-1,0 0 0,-25 1 1,26 24 0,-26 1 19,25 25-21,-25-25 1</inkml:trace>
    </iact:actionData>
  </iact:action>
  <iact:action type="add" startTime="24184">
    <iact:property name="dataType"/>
    <iact:actionData xml:id="d1">
      <inkml:trace xmlns:inkml="http://www.w3.org/2003/InkML" xml:id="stk1" contextRef="#ctx0" brushRef="#br0">5986 13622 0,'26'26'163,"-1"-26"-152,-25 25-1,25-25 10,1 0 1,-1 0-12,0 0 13,26 0-12,-25-25-1,24-26 2,26 26 1,26-52-3,-51 27 1,-1-26 0,1 50-2,0-24 3,-26 24-1,1 1 1,-1 25-2,-25-26 1,0 1 1,25 0 10,-25-1 19,26 26-31,-26-25 23,25 25-21,-25-25 27</inkml:trace>
    </iact:actionData>
  </iact:action>
  <iact:action type="add" startTime="28495">
    <iact:property name="dataType"/>
    <iact:actionData xml:id="d2">
      <inkml:trace xmlns:inkml="http://www.w3.org/2003/InkML" xml:id="stk2" contextRef="#ctx0" brushRef="#br0">5200 15246 0,'25'0'133,"127"0"-123,153 25 2,-1-25-3,-25 51 7,-76-51-11,0 0 5,-51 0-1,1 0 1,50 0 3,25 0-6,-25 0 5,0 0-1,-51 0-2,0 0 0,0 0 1,26 0 0,-77 0 4,-24 0-8,49 0 6,-49 0-3,-1 0 2,-26 0 1,26 0-3,1 0 1,24 0-1,-25 0 1,0 0 3,0 0-6,-25 0 3,25 0 1,-25 0 0,50-26 0,-50 26-3,25 0 2,-25-25 0,25 25 0,-25-25 1,25 25-1,-25 0-1,25 0 3,-25-26-2,-1 26-1,1 0 1,0 0 0,-26 0 1,0 0-2,1 0 3,-1 0-2,1 0 29</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2-05T17:03:32.950"/>
    </inkml:context>
    <inkml:brush xml:id="br0">
      <inkml:brushProperty name="width" value="0.05292" units="cm"/>
      <inkml:brushProperty name="height" value="0.05292" units="cm"/>
      <inkml:brushProperty name="color" value="#FF0000"/>
    </inkml:brush>
  </inkml:definitions>
  <iact:action type="add" startTime="8133">
    <iact:property name="dataType"/>
    <iact:actionData xml:id="d0">
      <inkml:trace xmlns:inkml="http://www.w3.org/2003/InkML" xml:id="stk0" contextRef="#ctx0" brushRef="#br0">3247 5150 0,'0'25'52,"50"51"-42,1 1 0,25 24 1,-25-50-2,0 0 2,-51-26-1,25 0 0,0 1-2,1-26 14,-1 0-12,26 0 10,25-102-10,101-75 1,77-52-2,-102 26 1,26 77 0,-51-27 0,-26 77 0,-25-25 2,-25 50-2,-26 0-2,26 26 3,-25 0 0,-26-1-1,25 1 2,0 25 6,1 0 33,-26-26-41,-26 26 171,1 0-170,-51 26-1,-26-1-1,-25 1 2,51-1-1,-25 0 0,50 1 0,0-1 0,26-25 2,0 25 8,-1-25-10,1 0 10,76 0 41,101-76-52,76 26 2,-76-1-2,-50 25 1,-26 26 1,0 0-2,-51-25 2,26 25-1,-25 0 20,-1 0-10,-25 25 51,0 1-60,0-1 0,-51 77-1</inkml:trace>
    </iact:actionData>
  </iact:action>
  <iact:action type="add" startTime="14944">
    <iact:property name="dataType"/>
    <iact:actionData xml:id="d1">
      <inkml:trace xmlns:inkml="http://www.w3.org/2003/InkML" xml:id="stk1" contextRef="#ctx0" brushRef="#br0">19127 3197 0,'-25'0'5,"-26"0"2,26 0 2,-1 25 1,-50 1 1,0-1 1,25 26-2,1-26-2,-1 0 3,0 51-1,0-50 1,1-1-2,-1 1 2,25 24-1,-24-24-2,24 24 3,1-24 1,-26 25-3,26-1 3,-26 26-3,0 0 1,1 26-2,24-1 4,-24 1-1,24-51-2,1 25 1,-1-26-1,1 1 2,0 0-2,-26 25 3,51-25-4,-25-1 4,-1 1-2,26 51-1,0-52 2,0 26-2,0-25 2,26 25-2,24 0 2,1-25 0,76 51-1,0-1 1,50 1-3,1-1 2,0 26 0,50-51 0,26 0 1,-26-25 0,26 25-2,75 25 2,26-25-2,51-50 3,-50 24-2,126 1-2,-102-51 2,127 0 0,1 0 1,50 0-1,-102 0 1,1 0-2,0 0 2,-102 0 0,-51 0-2,-50 0 2,-51 0-1,-51-25-1,26 25 2,-102-26-2,-25 1 1,-26-26 3,0 51 208,51 0-212,280-76 1,202 0 0,-178 0 0,26 25 0,-51-25 0,-25 0 5,-76 25-8,-51 26 5,25-51-3,-101 51 1,-26-1-2,1 1 2,-26-26 1,-25 51 0,-26 0-2,0 0 1,-25-25 0,26-1 10,-26 1 0,25-26-8,-25 1-2,0-27 0,0 1 0,0 0 2,0-51-5,0 51 3,-25-50 2,-26 49-2,-50-49 1,-1-1-4,-25 25 3,-50-50 1,-1 51-2,-50-26 5,-1 76-5,1-25-1,25 0 6,-76 0-6,76 25 1,-127-25 1,26 51 1,0 25-2,-1-51 1,1 51 2,50 0-4,0 0 4,26 25-2,76 1 0,25-1 1,51-25-3,25 25 2,0-25 0,26 0 0,0 0 204,-26 0-205,-304-76 3,-685-203-4,431 152 3,-482-50-1,533 126 1,51 0 0,50 51-4,102 0 4,0 0-1,101 0 1,0 0-2,51 0 3,-25 0-3,76 0 2,50 0-1,-25 0-2,51 0 4,-51 0-1,102 0-3,-76 0 4,50 26-4,26-26 2,-1 0 3,1 0 6,-1 0-7,1 0 17,25 25 11,0 0 29,0 1-47,0-1-13,0 1 3,0-1-4,0 0 4,0 1-4,0-1 3,25 0-2,-25 1 3,26-1-3,-26 0 12,0 1-2,25-26-8,-25 25-2,26 1 15,-26-1 15,25-25-31</inkml:trace>
    </iact:actionData>
  </iact:action>
  <iact:action type="add" startTime="18335">
    <iact:property name="dataType"/>
    <iact:actionData xml:id="d2">
      <inkml:trace xmlns:inkml="http://www.w3.org/2003/InkML" xml:id="stk2" contextRef="#ctx0" brushRef="#br0">21715 4059 0,'-229'0'4,"26"0"3,51 0 3,-51 0 1,51 0-3,0 0 2,-26 0 0,26 0 2,25 0-4,51 0 3,-25 0-1,-1 26 0,26-26 1,25 0-2,1 0 3,24 0-3,-50 25 3,25-25 6,26 0-6,0 25-3,-26-25 0,25 26 4,1-26-6,-26 25 6,26 0-4,-26-25 2,-25 51-3,0-25 5,0-1-2,0 0-1,0 26-3,-26-26 6,52 26-6,-27 0 6,-24 0-5,50-26 1,-25 0 4,51-25-2,-26 26-5,26-1 15,-1-25-1,1 0 3,25 25-16,0 1 46,0-1-43,0 1-1,0-1 0,0 26 1,25-26 3,1 0-6,-26 1 7,0-1-7,25 0 3,-25 1 0,25-1 0,1 1 1,-1-26-1,26 25 3,50 0-7,77 26 5,25 25-1,25-76 2,-25 25-4,0 1 3,25-26 0,-25 51 1,0-51-2,26 25 0,-26-25-2,-1 0 1,-49 0 1,-1 0 5,0 0-9,-25 0 5,25 0-2,-50 0 1,24 0-1,-49-25 2,24-1 2,-25 26-6,0-25 3,0-1 2,26 1-3,-26-26 5,0 26-4,26 0-3,-52-1 2,1 1 5,25 25-6,-25-25 7,0-1-12,-1 26 12,26-25-5,1-1-4,-1 1 9,0 25-10,0-25 7,0-1-4,-25 1 7,50 25-9,-25-25 8,-25-1-5,0 26-2,25-25 3,-25 25 5,-1 0-10,-24-25 6,-1 25-1,0 0 0,1 0 21,-26-26-22,25 26 1,-25-25 61,0-26-51,-25 26-7,-51-51-1,-51-26-6,0 1 8,-51-1-2,1 26-8,25 51 11,-77-1-10,77 26 8,-25-50-5,75 50 4,-50 0-3,25-26 0,26 26 2,-52 0 2,77-25-6,-51 25 4,26 0 0,-1 0-3,1-25 7,25 25-10,-26 0 8,26 0-5,0 0 4,0 0-2,25 0 0,1 0 1,-1 0 0,0 0-5,0 0 5,26 0-1,0 0 16,-1 0 22</inkml:trace>
    </iact:actionData>
  </iact:action>
  <iact:action type="add" startTime="20914">
    <iact:property name="dataType"/>
    <iact:actionData xml:id="d3">
      <inkml:trace xmlns:inkml="http://www.w3.org/2003/InkML" xml:id="stk3" contextRef="#ctx0" brushRef="#br0">24454 4364 0,'-25'0'8,"-76"25"-2,24 26 4,1 25 3,-25-25-7,50-26 7,0 26-6,26-1 3,-26 1 1,26 0 1,0 0-2,25-1 2,-26 1-3,26 0-2,0 0 5,0-1-1,0 1-3,0 0 3,0-26 0,0 26-3,76 25 4,0-25-2,102 25 1,50 25-4,-76-25 8,77 0-10,-52-50 7,26 25-1,-25-26-3,-26 0 7,26 1-10,-77 24 9,26-50-6,-26 0 1,-50 0 245,228-50-245,635-229 1,-458 126 0,-50 52 6,-25-1-9,-26 1 4,-76 25 0,-127 51-5,26-1 5,-102 26-2,0-25 4,-51 25-6,26-26 6,-26 26-4,1-25 10,-1 25 1,0 0 21,1 0-1,-26-25-9,0-1 21,-76-24-42,-127-52 2,-51 1 4,26-26-12,50 25 5,1 77 2,-1-51-1,76 51 1,1-1-2,0 1-1,24 25 1,-24-26 5,25 26-7,0-50 3,-51 50 2,51 0-4,-26 0 4,-75 25-1,25 0-2,-26 1 0,26 50 7,-77 0-9,52 0 0,-26-51 9,25 52-8,1-27 4,25 1-4,25 0-1,51-26 3,-26 1 0,26-1 2,25-25-4,1 51 2,24-51 5,-25 0-9,26 0 5,0 0 10,-1 0-1,1 0-1,0 0-7,-1 0 9,1 0-14,-1 0 33,1 0-15,0 0 4,-1 0 0,1 0 10</inkml:trace>
    </iact:actionData>
  </iact:action>
  <iact:action type="add" startTime="25320">
    <iact:property name="dataType"/>
    <iact:actionData xml:id="d4">
      <inkml:trace xmlns:inkml="http://www.w3.org/2003/InkML" xml:id="stk4" contextRef="#ctx0" brushRef="#br0">12125 6469 0,'26'0'8,"75"0"-1,-25 25 0,26-25 3,50 0 6,26 0-7,25 0-1,-51 0 3,0 0-2,0 0 1,26 0-1,-77 0 0,1 0 1,-1 0 5,-25 0-6,0 0 0,-25 0-1,0 0 5,0 0-3,-1 0-1,1 0 0,-26 26 2,1-26-2,25 0 5,-26 0-8,26 0 6,-26 0-1,0 0-4,1 0 8,-1 0 10,0 0 17</inkml:trace>
    </iact:actionData>
  </iact:action>
  <iact:action type="add" startTime="42726">
    <iact:property name="dataType"/>
    <iact:actionData xml:id="d5">
      <inkml:trace xmlns:inkml="http://www.w3.org/2003/InkML" xml:id="stk5" contextRef="#ctx0" brushRef="#br0">24353 5099 0,'0'26'337,"51"50"-328,50 0 0,-25 25 3,26-25-3,-52-25 0,-24 0 2,-1-26 1,1-25-4,-1 26 3,-25-1 8,25-25 1,26-76 1,25-76-10,-51-77 1,52-24-5,-1 24 5,-26 26-2,-24 77 5,-1 24-8,-25 1-1,26 25 7,-26 25-5,0 26 2,0-1 3,0 1-4,0-1-1,0 1 14,0 0 7</inkml:trace>
    </iact:actionData>
  </iact:action>
  <iact:action type="add" startTime="45318">
    <iact:property name="dataType"/>
    <iact:actionData xml:id="d6">
      <inkml:trace xmlns:inkml="http://www.w3.org/2003/InkML" xml:id="stk6" contextRef="#ctx0" brushRef="#br0">26839 5125 0,'25'0'376,"1"0"-367,-1 0 2,26 25-1,0 0 2,-26 1-2,26 24 1,-26-50 6,0 26-6,1-26-1,-26 25 1,25-25-1,-25 26 10,26-26-10,-1 0 60,0-26-50,-25 1-8,26-1-2,-1-24 1,0-52-3,1 1 4,24-26-4,-24 51 4,-1-51-3,1 51 2,-26 0-2,25 25 1,-25-50 1,25 50 1,-25 0-4,0 26 1,0-1 1,0 1 1,0 0 0,0-1-1,0 1 0,0 0 9</inkml:trace>
    </iact:actionData>
  </iact:action>
  <iact:action type="add" startTime="49975">
    <iact:property name="dataType"/>
    <iact:actionData xml:id="d7">
      <inkml:trace xmlns:inkml="http://www.w3.org/2003/InkML" xml:id="stk7" contextRef="#ctx0" brushRef="#br0">2765 10654 0,'0'26'32,"50"25"-22,1-1 0,0 1 2,-26 0-2,0-26-2,1 1 5,-1-1-4,1 0 1,-1-25 10,26 0 1,-1-50-12,128-27 2,-51-75-3,50 0 3,-24 25 4,-52 0-10,26-25 8,-26 76-6,-25 25 6,-25-25-5,0 25 2,-26 1 2,26 24-3,-26 26 1,-25-25-1,26 25 1,-1 0 11,-25-25 10,26 25-22,-1-26 32,-25 1-11,25 25-20,-25-25 21,-127 50 21,-50 51-43,50-51 3,0 51-3,26-50-1,-1-1 4,51 1-4,1-1 5,24-25 5,1 0-7,0 25-2,-1-25 13,102 0 39,0 0-50,51 0-2,-25-25 0,-1 0 2,-25 25-1,-25 0 1,0 0 7,-26 0-6,1 0 8,-1 0-11,-25 76 32,-102 25-31,26 77-1,26-51 2,-1-26 0</inkml:trace>
    </iact:actionData>
  </iact:action>
  <iact:action type="add" startTime="53905">
    <iact:property name="dataType"/>
    <iact:actionData xml:id="d8">
      <inkml:trace xmlns:inkml="http://www.w3.org/2003/InkML" xml:id="stk8" contextRef="#ctx0" brushRef="#br0">18518 9767 0,'-25'0'5,"-1"0"22,1 0-6,25 25-11,-25 26-1,-1-1 4,1 52-5,-51-1 4,51 1-4,-1-26 2,1 0 1,25 0-2,-26 26 3,26-52-2,0 26-1,0-25 4,0 0-5,0 0 1,0-1 11,0-24-7,0 25-5,26-26 3,-26 26 0,0-26 9,25 0-11,1 1 1,-1 24 4,0-24-7,1-1 2,24 1 3,1 24-2,0-24-1,50-1 2,26 0-3,25-25 3,26 26 0,25-26 0,0 0-3,0 0 2,-51 0 2,51 0-2,-25 0 1,-1-26-3,-25 26 2,1-50 2,-27 24-4,-24 1 4,25 0-4,0-1 3,-51 1-1,0 25 0,51-26 2,-51-24-4,-26 24 4,1 1-3,0 25 2,0-25-2,-1-1 1,-24 26 1,24-25 1,-24 25-5,25 0 4,-26 0-2,0 0 1,1-25 1,24-1 0,-24 26-2,25-25 5,-26 25-6,26-26 1,-1 1 11,-24 25-8,24-25-4,-24 25 4,25-26-4,-1 26 2,1-25 1,-26 25-2,1-25 2,25-1 0,-1 26-2,-24-25 4,24 25-6,1 0 5,-26-26-1,26 26-4,-25 0 15,-1 0-13,0 0 12,-25-25-11,26 25 11,-1 0 252,77 0-262,126-51-3,76 26 2,-75-26 4,-77 26-5,-25 0 1,-51-1-2,-26 26 3,-24 0 1,25-25-5,-26 25 5,0 0 8,-25-26-11,0 1 23,0-26-12,-50 1-10,-27-26-1,-75-77 5,76 77-8,25 0 4,-50-25 3,-26 50-3,51-51 1,-51 52-1,0-52-1,-50 26 2,-52 0-4,26 0 4,26 51 1,-26-1-4,0 26 2,-25 0-1,-26-50 2,51 50 1,0 0-4,51 0 2,0 0 0,25 0 2,51 0-2,0 0 0,-26 25 1,51-25-2,26 0 233,0 0-232,-102 0 2,-203 76-3,26 0 2,-1 0-2,77-25 4,-26-26-6,77 26 4,24-26-2,77 1 4,-51-1-2,51-25-4,26 25 3,-1-25 2,0 0-4,26 26 3,-1-26-2,1 0 1,0 0 0,25 25 21,-26-25-20,1 0 10,0 0-1,-1 26-11,1-26 1,-1 0 2,1 0 6,0 25-8,-26-25 3,26 0-6,-1 0 5,26 25-3</inkml:trace>
    </iact:actionData>
  </iact:action>
  <iact:action type="add" startTime="67827">
    <iact:property name="dataType"/>
    <iact:actionData xml:id="d9">
      <inkml:trace xmlns:inkml="http://www.w3.org/2003/InkML" xml:id="stk9" contextRef="#ctx0" brushRef="#br0">25241 3273 0,'-51'0'21,"-127"51"-14,102 50-2,-76-25 5,51 76-1,25-25-1,-51 51 8,25-1-12,26 1 10,51-77-8,-1 26 6,1-51 0,25 51-5,0-25 4,0-26-2,0 25 1,0-50 0,25 25 4,1-25-7,-1 25 3,1-25 4,24-1-9,-24-24 6,-1 24 0,0-24 3,-25-1-8,26 26 5,-1-26 2,0 1-7,26-26 7,0 25-2,50 26-3,52-51 3,24 25-3,26-25 1,51 0 5,-51 0-4,50 0-3,1 0 6,25-25-6,-76-1 6,76 1-5,-25-51 2,-51 25 0,25 26 5,-76-26-10,26 26 9,-51-1-8,25 1 9,-76 25-8,51-25 5,-51 25-2,-25-26 2,25 26-4,-25-51 0,-1 51 4,1-25-5,0 0 4,-26 25-1,26 0 1,0-51 2,-1 0-7,1 1 4,51-27 1,-52-24 4,-24 25-10,24 25 10,-24-25-4,-1 25-6,26 1 9,-26-52-3,-25 26-3,0-25-1,0-26 6,-50 0-5,-1 0 5,-51-50-7,1 50 10,-51 0-7,25-25-2,-51 25 8,-25-25-7,26-1 4,-1 77-8,1-25 6,-26 25 6,-26 50-6,26-24-4,-50 24 3,-1 26 5,-76 0-7,26 0 7,50 51-6,-76 25 0,26-25 3,101 0 2,-25-1-5,50 26 1,26-50 5,25-1-9,51 26 8,25-51-5,0 51 6,1-26-2,-1 51-5,-25-25 5</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2/5/2019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2/5/2019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2/5/2019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2/5/2019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2/5/2019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2/5/2019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2/5/2019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2/5/2019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2/5/2019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2/5/2019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2/5/2019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2/5/2019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microsoft.com/office/2011/relationships/inkAction" Target="../ink/inkAction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microsoft.com/office/2011/relationships/inkAction" Target="../ink/inkAction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png"/><Relationship Id="rId4" Type="http://schemas.microsoft.com/office/2011/relationships/inkAction" Target="../ink/inkAction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png"/><Relationship Id="rId4" Type="http://schemas.microsoft.com/office/2011/relationships/inkAction" Target="../ink/inkAction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8.png"/><Relationship Id="rId4" Type="http://schemas.microsoft.com/office/2011/relationships/inkAction" Target="../ink/inkAction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9.png"/><Relationship Id="rId4" Type="http://schemas.microsoft.com/office/2011/relationships/inkAction" Target="../ink/inkAction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030" name="Rectangle 7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4A121-0ADB-4D33-95FF-46E4B0D33C8A}"/>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rPr>
              <a:t>Hadoop Tutorial</a:t>
            </a:r>
          </a:p>
        </p:txBody>
      </p:sp>
      <p:sp>
        <p:nvSpPr>
          <p:cNvPr id="3" name="Subtitle 2">
            <a:extLst>
              <a:ext uri="{FF2B5EF4-FFF2-40B4-BE49-F238E27FC236}">
                <a16:creationId xmlns:a16="http://schemas.microsoft.com/office/drawing/2014/main" id="{EFD93815-F7EF-4E19-A093-7B920DE764A5}"/>
              </a:ext>
            </a:extLst>
          </p:cNvPr>
          <p:cNvSpPr>
            <a:spLocks noGrp="1"/>
          </p:cNvSpPr>
          <p:nvPr>
            <p:ph type="subTitle" idx="1"/>
          </p:nvPr>
        </p:nvSpPr>
        <p:spPr>
          <a:xfrm>
            <a:off x="1339362" y="5774539"/>
            <a:ext cx="9144000" cy="420001"/>
          </a:xfrm>
        </p:spPr>
        <p:txBody>
          <a:bodyPr>
            <a:noAutofit/>
          </a:bodyPr>
          <a:lstStyle/>
          <a:p>
            <a:r>
              <a:rPr lang="en-US" sz="4800" dirty="0">
                <a:solidFill>
                  <a:srgbClr val="74E856"/>
                </a:solidFill>
              </a:rPr>
              <a:t>Writable  Data Types in Hadoop</a:t>
            </a:r>
          </a:p>
        </p:txBody>
      </p:sp>
      <p:pic>
        <p:nvPicPr>
          <p:cNvPr id="5" name="Picture 4">
            <a:extLst>
              <a:ext uri="{FF2B5EF4-FFF2-40B4-BE49-F238E27FC236}">
                <a16:creationId xmlns:a16="http://schemas.microsoft.com/office/drawing/2014/main" id="{1CF7CB3E-2738-497B-BA29-597FF1AFC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80" y="307731"/>
            <a:ext cx="3997637" cy="3997637"/>
          </a:xfrm>
          <a:prstGeom prst="rect">
            <a:avLst/>
          </a:prstGeom>
        </p:spPr>
      </p:pic>
      <p:pic>
        <p:nvPicPr>
          <p:cNvPr id="1026" name="Picture 2" descr="Image result for hadoop">
            <a:extLst>
              <a:ext uri="{FF2B5EF4-FFF2-40B4-BE49-F238E27FC236}">
                <a16:creationId xmlns:a16="http://schemas.microsoft.com/office/drawing/2014/main" id="{D2831393-074A-4025-9A42-0F1D46DE8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043" y="989022"/>
            <a:ext cx="5455917" cy="2635055"/>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Connector 7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Audio 8">
            <a:hlinkClick r:id="" action="ppaction://media"/>
            <a:extLst>
              <a:ext uri="{FF2B5EF4-FFF2-40B4-BE49-F238E27FC236}">
                <a16:creationId xmlns:a16="http://schemas.microsoft.com/office/drawing/2014/main" id="{8F33CCCC-09D9-4184-88DF-51A883DDC6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60513001"/>
      </p:ext>
    </p:extLst>
  </p:cSld>
  <p:clrMapOvr>
    <a:masterClrMapping/>
  </p:clrMapOvr>
  <mc:AlternateContent xmlns:mc="http://schemas.openxmlformats.org/markup-compatibility/2006">
    <mc:Choice xmlns:p14="http://schemas.microsoft.com/office/powerpoint/2010/main" Requires="p14">
      <p:transition spd="slow" p14:dur="2000" advTm="36661"/>
    </mc:Choice>
    <mc:Fallback>
      <p:transition spd="slow" advTm="36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Writable Data Types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lvl="1"/>
            <a:r>
              <a:rPr lang="en-US" dirty="0"/>
              <a:t>A data type is a set of data with values having predefined characteristics. There are several kinds of data types in Java. For example- </a:t>
            </a:r>
            <a:r>
              <a:rPr lang="en-US" b="1" dirty="0"/>
              <a:t>int, short, byte, long, char </a:t>
            </a:r>
            <a:r>
              <a:rPr lang="en-US" dirty="0"/>
              <a:t>etc.</a:t>
            </a:r>
          </a:p>
          <a:p>
            <a:pPr lvl="1"/>
            <a:endParaRPr lang="en-US" dirty="0"/>
          </a:p>
          <a:p>
            <a:pPr lvl="1"/>
            <a:r>
              <a:rPr lang="en-US" dirty="0"/>
              <a:t>Similarly Hadoop has its own equivalent data types called </a:t>
            </a:r>
            <a:r>
              <a:rPr lang="en-US" b="1" i="1" dirty="0">
                <a:highlight>
                  <a:srgbClr val="00FFFF"/>
                </a:highlight>
              </a:rPr>
              <a:t>Writable</a:t>
            </a:r>
            <a:r>
              <a:rPr lang="en-US" b="1" dirty="0">
                <a:highlight>
                  <a:srgbClr val="00FFFF"/>
                </a:highlight>
              </a:rPr>
              <a:t> data types</a:t>
            </a:r>
            <a:r>
              <a:rPr lang="en-US" dirty="0"/>
              <a:t>.</a:t>
            </a:r>
          </a:p>
          <a:p>
            <a:pPr lvl="1"/>
            <a:endParaRPr lang="en-US" dirty="0"/>
          </a:p>
          <a:p>
            <a:pPr lvl="1"/>
            <a:r>
              <a:rPr lang="en-US" dirty="0"/>
              <a:t>These </a:t>
            </a:r>
            <a:r>
              <a:rPr lang="en-US" i="1" dirty="0"/>
              <a:t>Writable</a:t>
            </a:r>
            <a:r>
              <a:rPr lang="en-US" dirty="0"/>
              <a:t> data types are passed as parameters (input and output key-value pairs) for the </a:t>
            </a:r>
            <a:r>
              <a:rPr lang="en-US" b="1" dirty="0"/>
              <a:t>mapper</a:t>
            </a:r>
            <a:r>
              <a:rPr lang="en-US" dirty="0"/>
              <a:t> and </a:t>
            </a:r>
            <a:r>
              <a:rPr lang="en-US" b="1" dirty="0"/>
              <a:t>reducer</a:t>
            </a:r>
            <a:r>
              <a:rPr lang="en-US" dirty="0"/>
              <a:t>.</a:t>
            </a:r>
          </a:p>
          <a:p>
            <a:pPr lvl="1"/>
            <a:endParaRPr lang="en-US" dirty="0"/>
          </a:p>
          <a:p>
            <a:pPr lvl="1"/>
            <a:r>
              <a:rPr lang="en-US" dirty="0"/>
              <a:t>Writable is an interface in Hadoop. </a:t>
            </a:r>
          </a:p>
          <a:p>
            <a:pPr lvl="1"/>
            <a:endParaRPr lang="en-US" dirty="0"/>
          </a:p>
          <a:p>
            <a:pPr lvl="1"/>
            <a:r>
              <a:rPr lang="en-US" dirty="0"/>
              <a:t>Writable in Hadoop acts as a wrapper class to almost all the primitive data type of Java. That is how </a:t>
            </a:r>
            <a:r>
              <a:rPr lang="en-US" b="1" dirty="0"/>
              <a:t>int</a:t>
            </a:r>
            <a:r>
              <a:rPr lang="en-US" dirty="0"/>
              <a:t> of java has become </a:t>
            </a:r>
            <a:r>
              <a:rPr lang="en-US" b="1" dirty="0" err="1"/>
              <a:t>IntWritable</a:t>
            </a:r>
            <a:r>
              <a:rPr lang="en-US" dirty="0"/>
              <a:t> in Hadoop and </a:t>
            </a:r>
            <a:r>
              <a:rPr lang="en-US" b="1" dirty="0"/>
              <a:t>String</a:t>
            </a:r>
            <a:r>
              <a:rPr lang="en-US" dirty="0"/>
              <a:t> of Java has become </a:t>
            </a:r>
            <a:r>
              <a:rPr lang="en-US" b="1" dirty="0"/>
              <a:t>Text</a:t>
            </a:r>
            <a:r>
              <a:rPr lang="en-US" dirty="0"/>
              <a:t> in Hadoop.</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905ACD41-012D-416D-ACA0-C4B2F7976B24}"/>
                  </a:ext>
                </a:extLst>
              </p14:cNvPr>
              <p14:cNvContentPartPr/>
              <p14:nvPr>
                <p:extLst>
                  <p:ext uri="{42D2F446-02D8-4167-A562-619A0277C38B}">
                    <p15:isNarration xmlns:p15="http://schemas.microsoft.com/office/powerpoint/2012/main" val="1"/>
                  </p:ext>
                </p:extLst>
              </p14:nvPr>
            </p14:nvContentPartPr>
            <p14:xfrm>
              <a:off x="2593440" y="2511360"/>
              <a:ext cx="6109920" cy="3616560"/>
            </p14:xfrm>
          </p:contentPart>
        </mc:Choice>
        <mc:Fallback>
          <p:pic>
            <p:nvPicPr>
              <p:cNvPr id="5" name="Ink 4">
                <a:extLst>
                  <a:ext uri="{FF2B5EF4-FFF2-40B4-BE49-F238E27FC236}">
                    <a16:creationId xmlns:a16="http://schemas.microsoft.com/office/drawing/2014/main" id="{905ACD41-012D-416D-ACA0-C4B2F7976B24}"/>
                  </a:ext>
                </a:extLst>
              </p:cNvPr>
              <p:cNvPicPr>
                <a:picLocks noGrp="1" noRot="1" noChangeAspect="1" noMove="1" noResize="1" noEditPoints="1" noAdjustHandles="1" noChangeArrowheads="1" noChangeShapeType="1"/>
              </p:cNvPicPr>
              <p:nvPr/>
            </p:nvPicPr>
            <p:blipFill>
              <a:blip r:embed="rId5"/>
              <a:stretch>
                <a:fillRect/>
              </a:stretch>
            </p:blipFill>
            <p:spPr>
              <a:xfrm>
                <a:off x="2584080" y="2502000"/>
                <a:ext cx="6128640" cy="3635280"/>
              </a:xfrm>
              <a:prstGeom prst="rect">
                <a:avLst/>
              </a:prstGeom>
            </p:spPr>
          </p:pic>
        </mc:Fallback>
      </mc:AlternateContent>
      <p:pic>
        <p:nvPicPr>
          <p:cNvPr id="6" name="Audio 5">
            <a:hlinkClick r:id="" action="ppaction://media"/>
            <a:extLst>
              <a:ext uri="{FF2B5EF4-FFF2-40B4-BE49-F238E27FC236}">
                <a16:creationId xmlns:a16="http://schemas.microsoft.com/office/drawing/2014/main" id="{3FAEB22C-5A4B-41B7-B23F-34FF210778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28346207"/>
      </p:ext>
    </p:extLst>
  </p:cSld>
  <p:clrMapOvr>
    <a:masterClrMapping/>
  </p:clrMapOvr>
  <mc:AlternateContent xmlns:mc="http://schemas.openxmlformats.org/markup-compatibility/2006">
    <mc:Choice xmlns:p14="http://schemas.microsoft.com/office/powerpoint/2010/main" Requires="p14">
      <p:transition spd="slow" p14:dur="2000" advTm="122802"/>
    </mc:Choice>
    <mc:Fallback>
      <p:transition spd="slow" advTm="122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Why Writable in Hadoop</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92500" lnSpcReduction="10000"/>
          </a:bodyPr>
          <a:lstStyle/>
          <a:p>
            <a:pPr marL="0" indent="0">
              <a:buNone/>
            </a:pPr>
            <a:r>
              <a:rPr lang="en-US" dirty="0"/>
              <a:t>Hadoop framework needs Writable type of interface in order to perform the following tasks:</a:t>
            </a:r>
          </a:p>
          <a:p>
            <a:pPr marL="0" indent="0">
              <a:buNone/>
            </a:pPr>
            <a:endParaRPr lang="en-US" dirty="0"/>
          </a:p>
          <a:p>
            <a:pPr lvl="1"/>
            <a:r>
              <a:rPr lang="en-US" sz="2600" dirty="0"/>
              <a:t>Implement serialization.</a:t>
            </a:r>
          </a:p>
          <a:p>
            <a:pPr lvl="1"/>
            <a:r>
              <a:rPr lang="en-US" sz="2600" dirty="0"/>
              <a:t>Transfer data between clusters and networks.</a:t>
            </a:r>
          </a:p>
          <a:p>
            <a:pPr lvl="1"/>
            <a:r>
              <a:rPr lang="en-US" sz="2600" dirty="0"/>
              <a:t>Store the deserialized data in the local disk of the system.</a:t>
            </a:r>
          </a:p>
          <a:p>
            <a:pPr marL="457200" lvl="1" indent="0">
              <a:buNone/>
            </a:pPr>
            <a:endParaRPr lang="en-US" dirty="0"/>
          </a:p>
          <a:p>
            <a:pPr marL="457200" lvl="1" indent="0">
              <a:buNone/>
            </a:pPr>
            <a:endParaRPr lang="en-US" dirty="0"/>
          </a:p>
          <a:p>
            <a:pPr marL="457200" lvl="1" indent="0">
              <a:buNone/>
            </a:pPr>
            <a:r>
              <a:rPr lang="en-US" sz="2800" dirty="0"/>
              <a:t>Writable is a strong interface in Hadoop which while serializing the data, reduces the data size enormously, so that data can be exchanged easily within the networks. </a:t>
            </a:r>
          </a:p>
          <a:p>
            <a:pPr marL="457200" lvl="1" indent="0">
              <a:buNone/>
            </a:pPr>
            <a:endParaRPr lang="en-US" sz="2800" dirty="0"/>
          </a:p>
          <a:p>
            <a:pPr marL="457200" lvl="1" indent="0">
              <a:buNone/>
            </a:pPr>
            <a:r>
              <a:rPr lang="en-US" sz="2800" dirty="0"/>
              <a:t>It has separate read and write fields to read data from network and write data into local disk respectively.</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D60197BF-083D-49FB-B9D5-F4D356FD7683}"/>
                  </a:ext>
                </a:extLst>
              </p14:cNvPr>
              <p14:cNvContentPartPr/>
              <p14:nvPr>
                <p:extLst>
                  <p:ext uri="{42D2F446-02D8-4167-A562-619A0277C38B}">
                    <p15:isNarration xmlns:p15="http://schemas.microsoft.com/office/powerpoint/2012/main" val="1"/>
                  </p:ext>
                </p:extLst>
              </p14:nvPr>
            </p14:nvContentPartPr>
            <p14:xfrm>
              <a:off x="1150560" y="1717200"/>
              <a:ext cx="8539200" cy="4721400"/>
            </p14:xfrm>
          </p:contentPart>
        </mc:Choice>
        <mc:Fallback>
          <p:pic>
            <p:nvPicPr>
              <p:cNvPr id="5" name="Ink 4">
                <a:extLst>
                  <a:ext uri="{FF2B5EF4-FFF2-40B4-BE49-F238E27FC236}">
                    <a16:creationId xmlns:a16="http://schemas.microsoft.com/office/drawing/2014/main" id="{D60197BF-083D-49FB-B9D5-F4D356FD7683}"/>
                  </a:ext>
                </a:extLst>
              </p:cNvPr>
              <p:cNvPicPr>
                <a:picLocks noGrp="1" noRot="1" noChangeAspect="1" noMove="1" noResize="1" noEditPoints="1" noAdjustHandles="1" noChangeArrowheads="1" noChangeShapeType="1"/>
              </p:cNvPicPr>
              <p:nvPr/>
            </p:nvPicPr>
            <p:blipFill>
              <a:blip r:embed="rId5"/>
              <a:stretch>
                <a:fillRect/>
              </a:stretch>
            </p:blipFill>
            <p:spPr>
              <a:xfrm>
                <a:off x="1141200" y="1707840"/>
                <a:ext cx="8557920" cy="4740120"/>
              </a:xfrm>
              <a:prstGeom prst="rect">
                <a:avLst/>
              </a:prstGeom>
            </p:spPr>
          </p:pic>
        </mc:Fallback>
      </mc:AlternateContent>
      <p:pic>
        <p:nvPicPr>
          <p:cNvPr id="6" name="Audio 5">
            <a:hlinkClick r:id="" action="ppaction://media"/>
            <a:extLst>
              <a:ext uri="{FF2B5EF4-FFF2-40B4-BE49-F238E27FC236}">
                <a16:creationId xmlns:a16="http://schemas.microsoft.com/office/drawing/2014/main" id="{43A8394E-82D0-4BC4-BADA-2D149BF31B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29969411"/>
      </p:ext>
    </p:extLst>
  </p:cSld>
  <p:clrMapOvr>
    <a:masterClrMapping/>
  </p:clrMapOvr>
  <mc:AlternateContent xmlns:mc="http://schemas.openxmlformats.org/markup-compatibility/2006">
    <mc:Choice xmlns:p14="http://schemas.microsoft.com/office/powerpoint/2010/main" Requires="p14">
      <p:transition spd="slow" p14:dur="2000" advTm="129595"/>
    </mc:Choice>
    <mc:Fallback>
      <p:transition spd="slow" advTm="129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Question : why Hadoop does not use java serialization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marL="457200" lvl="1" indent="0">
              <a:buNone/>
            </a:pPr>
            <a:r>
              <a:rPr lang="en-US" b="1" dirty="0"/>
              <a:t>Why Writable in Hadoop : </a:t>
            </a:r>
          </a:p>
          <a:p>
            <a:pPr marL="457200" lvl="1" indent="0">
              <a:buNone/>
            </a:pPr>
            <a:endParaRPr lang="en-US" b="1" dirty="0"/>
          </a:p>
          <a:p>
            <a:pPr lvl="1"/>
            <a:r>
              <a:rPr lang="en-US" b="1" dirty="0"/>
              <a:t>Compact Serialization by Writable :</a:t>
            </a:r>
          </a:p>
          <a:p>
            <a:pPr marL="457200" lvl="1" indent="0">
              <a:buNone/>
            </a:pPr>
            <a:r>
              <a:rPr lang="en-US" dirty="0"/>
              <a:t>java serialization is bulky, Hadoop serialization through Writable, reduces the data size enormously.</a:t>
            </a:r>
          </a:p>
          <a:p>
            <a:pPr marL="457200" lvl="1" indent="0">
              <a:buNone/>
            </a:pPr>
            <a:endParaRPr lang="en-US" dirty="0"/>
          </a:p>
          <a:p>
            <a:pPr marL="457200" lvl="1" indent="0">
              <a:buNone/>
            </a:pPr>
            <a:r>
              <a:rPr lang="en-US" dirty="0"/>
              <a:t>If the size of serialized data in Hadoop is like that of Java, then it will become an overhead in the network.</a:t>
            </a:r>
          </a:p>
          <a:p>
            <a:pPr marL="457200" lvl="1" indent="0">
              <a:buNone/>
            </a:pPr>
            <a:endParaRPr lang="en-US" dirty="0"/>
          </a:p>
          <a:p>
            <a:pPr marL="457200" lvl="1" indent="0">
              <a:buNone/>
            </a:pPr>
            <a:r>
              <a:rPr lang="en-US" dirty="0"/>
              <a:t> If Writable is not present in Hadoop, then it uses the serialization of Java which increases the data over-head in the network.</a:t>
            </a:r>
          </a:p>
          <a:p>
            <a:pPr marL="457200" lvl="1" indent="0">
              <a:buNone/>
            </a:pPr>
            <a:endParaRPr lang="en-US" dirty="0"/>
          </a:p>
          <a:p>
            <a:pPr lvl="1"/>
            <a:r>
              <a:rPr lang="en-US" b="1" dirty="0"/>
              <a:t>Random Read Write Access</a:t>
            </a:r>
          </a:p>
          <a:p>
            <a:pPr marL="457200" lvl="1" indent="0">
              <a:buNone/>
            </a:pPr>
            <a:r>
              <a:rPr lang="en-US" dirty="0"/>
              <a:t>Another reason to have writable data type provide the random read write access, which is required to partition and distribute the data on the cluster.</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F96336AD-F336-4B92-AFEE-D90B6C8AC5DC}"/>
                  </a:ext>
                </a:extLst>
              </p14:cNvPr>
              <p14:cNvContentPartPr/>
              <p14:nvPr>
                <p:extLst>
                  <p:ext uri="{42D2F446-02D8-4167-A562-619A0277C38B}">
                    <p15:isNarration xmlns:p15="http://schemas.microsoft.com/office/powerpoint/2012/main" val="1"/>
                  </p:ext>
                </p:extLst>
              </p14:nvPr>
            </p14:nvContentPartPr>
            <p14:xfrm>
              <a:off x="894600" y="1461240"/>
              <a:ext cx="1397880" cy="4091400"/>
            </p14:xfrm>
          </p:contentPart>
        </mc:Choice>
        <mc:Fallback>
          <p:pic>
            <p:nvPicPr>
              <p:cNvPr id="5" name="Ink 4">
                <a:extLst>
                  <a:ext uri="{FF2B5EF4-FFF2-40B4-BE49-F238E27FC236}">
                    <a16:creationId xmlns:a16="http://schemas.microsoft.com/office/drawing/2014/main" id="{F96336AD-F336-4B92-AFEE-D90B6C8AC5DC}"/>
                  </a:ext>
                </a:extLst>
              </p:cNvPr>
              <p:cNvPicPr>
                <a:picLocks noGrp="1" noRot="1" noChangeAspect="1" noMove="1" noResize="1" noEditPoints="1" noAdjustHandles="1" noChangeArrowheads="1" noChangeShapeType="1"/>
              </p:cNvPicPr>
              <p:nvPr/>
            </p:nvPicPr>
            <p:blipFill>
              <a:blip r:embed="rId5"/>
              <a:stretch>
                <a:fillRect/>
              </a:stretch>
            </p:blipFill>
            <p:spPr>
              <a:xfrm>
                <a:off x="885240" y="1451880"/>
                <a:ext cx="1416600" cy="4110120"/>
              </a:xfrm>
              <a:prstGeom prst="rect">
                <a:avLst/>
              </a:prstGeom>
            </p:spPr>
          </p:pic>
        </mc:Fallback>
      </mc:AlternateContent>
      <p:pic>
        <p:nvPicPr>
          <p:cNvPr id="6" name="Audio 5">
            <a:hlinkClick r:id="" action="ppaction://media"/>
            <a:extLst>
              <a:ext uri="{FF2B5EF4-FFF2-40B4-BE49-F238E27FC236}">
                <a16:creationId xmlns:a16="http://schemas.microsoft.com/office/drawing/2014/main" id="{64D3EDA2-A774-4D84-A760-6F4C85F1C2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52350554"/>
      </p:ext>
    </p:extLst>
  </p:cSld>
  <p:clrMapOvr>
    <a:masterClrMapping/>
  </p:clrMapOvr>
  <mc:AlternateContent xmlns:mc="http://schemas.openxmlformats.org/markup-compatibility/2006">
    <mc:Choice xmlns:p14="http://schemas.microsoft.com/office/powerpoint/2010/main" Requires="p14">
      <p:transition spd="slow" p14:dur="2000" advTm="115492"/>
    </mc:Choice>
    <mc:Fallback>
      <p:transition spd="slow" advTm="115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Writable Data Types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822960"/>
            <a:ext cx="10515600" cy="5781040"/>
          </a:xfrm>
        </p:spPr>
        <p:txBody>
          <a:bodyPr>
            <a:normAutofit lnSpcReduction="10000"/>
          </a:bodyPr>
          <a:lstStyle/>
          <a:p>
            <a:pPr marL="457200" lvl="1" indent="0">
              <a:buNone/>
            </a:pPr>
            <a:r>
              <a:rPr lang="en-US" dirty="0"/>
              <a:t>There are two interfaces provided in the Hadoop for </a:t>
            </a:r>
            <a:r>
              <a:rPr lang="en-US" dirty="0" err="1"/>
              <a:t>Writables</a:t>
            </a:r>
            <a:r>
              <a:rPr lang="en-US" dirty="0"/>
              <a:t>:</a:t>
            </a:r>
          </a:p>
          <a:p>
            <a:pPr marL="914400" lvl="1" indent="-457200">
              <a:buAutoNum type="arabicPeriod"/>
            </a:pPr>
            <a:r>
              <a:rPr lang="en-US" b="1" dirty="0">
                <a:highlight>
                  <a:srgbClr val="00FFFF"/>
                </a:highlight>
              </a:rPr>
              <a:t>Writable</a:t>
            </a:r>
          </a:p>
          <a:p>
            <a:pPr marL="914400" lvl="1" indent="-457200">
              <a:buAutoNum type="arabicPeriod"/>
            </a:pPr>
            <a:endParaRPr lang="en-US" dirty="0"/>
          </a:p>
          <a:p>
            <a:pPr marL="914400" lvl="1" indent="-457200">
              <a:buAutoNum type="arabicPeriod"/>
            </a:pPr>
            <a:endParaRPr lang="en-US" dirty="0"/>
          </a:p>
          <a:p>
            <a:pPr marL="914400" lvl="1" indent="-457200">
              <a:buAutoNum type="arabicPeriod"/>
            </a:pPr>
            <a:endParaRPr lang="en-US" dirty="0"/>
          </a:p>
          <a:p>
            <a:pPr marL="914400" lvl="1" indent="-457200">
              <a:buAutoNum type="arabicPeriod"/>
            </a:pPr>
            <a:endParaRPr lang="en-US" dirty="0"/>
          </a:p>
          <a:p>
            <a:pPr marL="914400" lvl="1" indent="-457200">
              <a:buAutoNum type="arabicPeriod"/>
            </a:pPr>
            <a:r>
              <a:rPr lang="en-US" b="1" dirty="0" err="1">
                <a:highlight>
                  <a:srgbClr val="00FFFF"/>
                </a:highlight>
              </a:rPr>
              <a:t>WritableComparable</a:t>
            </a:r>
            <a:endParaRPr lang="en-US" b="1" dirty="0">
              <a:highlight>
                <a:srgbClr val="00FFFF"/>
              </a:highlight>
            </a:endParaRPr>
          </a:p>
          <a:p>
            <a:pPr marL="914400" lvl="1" indent="-457200">
              <a:buAutoNum type="arabicPeriod"/>
            </a:pPr>
            <a:endParaRPr lang="en-US" dirty="0"/>
          </a:p>
          <a:p>
            <a:pPr marL="914400" lvl="1" indent="-457200">
              <a:buAutoNum type="arabicPeriod"/>
            </a:pPr>
            <a:endParaRPr lang="en-US" dirty="0"/>
          </a:p>
          <a:p>
            <a:pPr marL="914400" lvl="1" indent="-457200">
              <a:buAutoNum type="arabicPeriod"/>
            </a:pPr>
            <a:endParaRPr lang="en-US" dirty="0"/>
          </a:p>
          <a:p>
            <a:pPr marL="914400" lvl="1" indent="-457200">
              <a:buAutoNum type="arabicPeriod"/>
            </a:pPr>
            <a:endParaRPr lang="en-US" dirty="0"/>
          </a:p>
          <a:p>
            <a:pPr marL="914400" lvl="1" indent="-457200">
              <a:buAutoNum type="arabicPeriod"/>
            </a:pPr>
            <a:endParaRPr lang="en-US" dirty="0"/>
          </a:p>
          <a:p>
            <a:pPr marL="457200" lvl="1" indent="0">
              <a:buNone/>
            </a:pPr>
            <a:endParaRPr lang="en-US" dirty="0"/>
          </a:p>
          <a:p>
            <a:pPr marL="457200" lvl="1" indent="0">
              <a:buNone/>
            </a:pPr>
            <a:r>
              <a:rPr lang="en-US" b="1" dirty="0">
                <a:highlight>
                  <a:srgbClr val="00FFFF"/>
                </a:highlight>
              </a:rPr>
              <a:t>Note</a:t>
            </a:r>
            <a:r>
              <a:rPr lang="en-US" dirty="0"/>
              <a:t> : All the keys in Hadoop, need to implement </a:t>
            </a:r>
            <a:r>
              <a:rPr lang="en-US" dirty="0" err="1"/>
              <a:t>WritableComparable</a:t>
            </a:r>
            <a:r>
              <a:rPr lang="en-US" dirty="0"/>
              <a:t> interface, as during sorting and shuffling phase, keys need to be compared </a:t>
            </a:r>
          </a:p>
          <a:p>
            <a:pPr marL="457200" lvl="1" indent="0">
              <a:buNone/>
            </a:pPr>
            <a:r>
              <a:rPr lang="en-US" dirty="0"/>
              <a:t>and all the values need to implement Writable interface.</a:t>
            </a:r>
          </a:p>
        </p:txBody>
      </p:sp>
      <p:sp>
        <p:nvSpPr>
          <p:cNvPr id="5" name="Rectangle: Rounded Corners 4">
            <a:extLst>
              <a:ext uri="{FF2B5EF4-FFF2-40B4-BE49-F238E27FC236}">
                <a16:creationId xmlns:a16="http://schemas.microsoft.com/office/drawing/2014/main" id="{57021080-82A9-4622-A792-598FC1FA789B}"/>
              </a:ext>
            </a:extLst>
          </p:cNvPr>
          <p:cNvSpPr/>
          <p:nvPr/>
        </p:nvSpPr>
        <p:spPr>
          <a:xfrm>
            <a:off x="1656080" y="1574720"/>
            <a:ext cx="7172960" cy="12700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public interface Writable {</a:t>
            </a:r>
          </a:p>
          <a:p>
            <a:pPr lvl="1"/>
            <a:r>
              <a:rPr lang="en-US" dirty="0"/>
              <a:t>void </a:t>
            </a:r>
            <a:r>
              <a:rPr lang="en-US" dirty="0" err="1"/>
              <a:t>readFields</a:t>
            </a:r>
            <a:r>
              <a:rPr lang="en-US" dirty="0"/>
              <a:t>(</a:t>
            </a:r>
            <a:r>
              <a:rPr lang="en-US" dirty="0" err="1"/>
              <a:t>DataInput</a:t>
            </a:r>
            <a:r>
              <a:rPr lang="en-US" dirty="0"/>
              <a:t> in);</a:t>
            </a:r>
          </a:p>
          <a:p>
            <a:pPr lvl="1"/>
            <a:r>
              <a:rPr lang="en-US" dirty="0"/>
              <a:t>void write(</a:t>
            </a:r>
            <a:r>
              <a:rPr lang="en-US" dirty="0" err="1"/>
              <a:t>DataOutput</a:t>
            </a:r>
            <a:r>
              <a:rPr lang="en-US" dirty="0"/>
              <a:t> out);</a:t>
            </a:r>
          </a:p>
          <a:p>
            <a:r>
              <a:rPr lang="en-US" dirty="0"/>
              <a:t>}</a:t>
            </a:r>
          </a:p>
        </p:txBody>
      </p:sp>
      <p:sp>
        <p:nvSpPr>
          <p:cNvPr id="7" name="Rectangle: Rounded Corners 6">
            <a:extLst>
              <a:ext uri="{FF2B5EF4-FFF2-40B4-BE49-F238E27FC236}">
                <a16:creationId xmlns:a16="http://schemas.microsoft.com/office/drawing/2014/main" id="{58381F73-51E0-425D-98A6-5E273F0E2B45}"/>
              </a:ext>
            </a:extLst>
          </p:cNvPr>
          <p:cNvSpPr/>
          <p:nvPr/>
        </p:nvSpPr>
        <p:spPr>
          <a:xfrm>
            <a:off x="1656080" y="3398361"/>
            <a:ext cx="7172960" cy="17780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public interface </a:t>
            </a:r>
            <a:r>
              <a:rPr lang="en-US" dirty="0" err="1"/>
              <a:t>WritableComparable</a:t>
            </a:r>
            <a:r>
              <a:rPr lang="en-US" dirty="0"/>
              <a:t> extends Writable, Comparable</a:t>
            </a:r>
          </a:p>
          <a:p>
            <a:r>
              <a:rPr lang="en-US" dirty="0"/>
              <a:t>{</a:t>
            </a:r>
          </a:p>
          <a:p>
            <a:r>
              <a:rPr lang="en-US" dirty="0"/>
              <a:t>    void </a:t>
            </a:r>
            <a:r>
              <a:rPr lang="en-US" dirty="0" err="1"/>
              <a:t>readFields</a:t>
            </a:r>
            <a:r>
              <a:rPr lang="en-US" dirty="0"/>
              <a:t>(</a:t>
            </a:r>
            <a:r>
              <a:rPr lang="en-US" dirty="0" err="1"/>
              <a:t>DataInput</a:t>
            </a:r>
            <a:r>
              <a:rPr lang="en-US" dirty="0"/>
              <a:t> in);</a:t>
            </a:r>
          </a:p>
          <a:p>
            <a:r>
              <a:rPr lang="en-US" dirty="0"/>
              <a:t>    void write(</a:t>
            </a:r>
            <a:r>
              <a:rPr lang="en-US" dirty="0" err="1"/>
              <a:t>DataOutput</a:t>
            </a:r>
            <a:r>
              <a:rPr lang="en-US" dirty="0"/>
              <a:t> out);</a:t>
            </a:r>
          </a:p>
          <a:p>
            <a:r>
              <a:rPr lang="en-US" dirty="0"/>
              <a:t>    int </a:t>
            </a:r>
            <a:r>
              <a:rPr lang="en-US" dirty="0" err="1"/>
              <a:t>compareTo</a:t>
            </a:r>
            <a:r>
              <a:rPr lang="en-US" dirty="0"/>
              <a:t>(</a:t>
            </a:r>
            <a:r>
              <a:rPr lang="en-US" dirty="0" err="1"/>
              <a:t>WritableComparable</a:t>
            </a:r>
            <a:r>
              <a:rPr lang="en-US" dirty="0"/>
              <a:t> o)</a:t>
            </a:r>
          </a:p>
          <a:p>
            <a:r>
              <a:rPr lang="en-US" dirty="0"/>
              <a:t>}</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8" name="Ink 7">
                <a:extLst>
                  <a:ext uri="{FF2B5EF4-FFF2-40B4-BE49-F238E27FC236}">
                    <a16:creationId xmlns:a16="http://schemas.microsoft.com/office/drawing/2014/main" id="{18BC41A5-DF1B-4E07-A50F-55A5C683D6F6}"/>
                  </a:ext>
                </a:extLst>
              </p14:cNvPr>
              <p14:cNvContentPartPr/>
              <p14:nvPr>
                <p:extLst>
                  <p:ext uri="{42D2F446-02D8-4167-A562-619A0277C38B}">
                    <p15:isNarration xmlns:p15="http://schemas.microsoft.com/office/powerpoint/2012/main" val="1"/>
                  </p:ext>
                </p:extLst>
              </p14:nvPr>
            </p14:nvContentPartPr>
            <p14:xfrm>
              <a:off x="2282760" y="5698440"/>
              <a:ext cx="7306560" cy="932040"/>
            </p14:xfrm>
          </p:contentPart>
        </mc:Choice>
        <mc:Fallback>
          <p:pic>
            <p:nvPicPr>
              <p:cNvPr id="8" name="Ink 7">
                <a:extLst>
                  <a:ext uri="{FF2B5EF4-FFF2-40B4-BE49-F238E27FC236}">
                    <a16:creationId xmlns:a16="http://schemas.microsoft.com/office/drawing/2014/main" id="{18BC41A5-DF1B-4E07-A50F-55A5C683D6F6}"/>
                  </a:ext>
                </a:extLst>
              </p:cNvPr>
              <p:cNvPicPr>
                <a:picLocks noGrp="1" noRot="1" noChangeAspect="1" noMove="1" noResize="1" noEditPoints="1" noAdjustHandles="1" noChangeArrowheads="1" noChangeShapeType="1"/>
              </p:cNvPicPr>
              <p:nvPr/>
            </p:nvPicPr>
            <p:blipFill>
              <a:blip r:embed="rId5"/>
              <a:stretch>
                <a:fillRect/>
              </a:stretch>
            </p:blipFill>
            <p:spPr>
              <a:xfrm>
                <a:off x="2273400" y="5689080"/>
                <a:ext cx="7325280" cy="950760"/>
              </a:xfrm>
              <a:prstGeom prst="rect">
                <a:avLst/>
              </a:prstGeom>
            </p:spPr>
          </p:pic>
        </mc:Fallback>
      </mc:AlternateContent>
      <p:pic>
        <p:nvPicPr>
          <p:cNvPr id="9" name="Audio 8">
            <a:hlinkClick r:id="" action="ppaction://media"/>
            <a:extLst>
              <a:ext uri="{FF2B5EF4-FFF2-40B4-BE49-F238E27FC236}">
                <a16:creationId xmlns:a16="http://schemas.microsoft.com/office/drawing/2014/main" id="{4C99DFB7-F3E0-4621-AF64-D6EFD811FF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04717738"/>
      </p:ext>
    </p:extLst>
  </p:cSld>
  <p:clrMapOvr>
    <a:masterClrMapping/>
  </p:clrMapOvr>
  <mc:AlternateContent xmlns:mc="http://schemas.openxmlformats.org/markup-compatibility/2006">
    <mc:Choice xmlns:p14="http://schemas.microsoft.com/office/powerpoint/2010/main" Requires="p14">
      <p:transition spd="slow" p14:dur="2000" advTm="96444"/>
    </mc:Choice>
    <mc:Fallback>
      <p:transition spd="slow" advTm="96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Data Types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85000" lnSpcReduction="20000"/>
          </a:bodyPr>
          <a:lstStyle/>
          <a:p>
            <a:pPr marL="0" indent="0" fontAlgn="base">
              <a:buNone/>
            </a:pPr>
            <a:r>
              <a:rPr lang="en-US" b="1" dirty="0"/>
              <a:t>List of data types in Java along with the equivalent Hadoop variant:</a:t>
            </a:r>
          </a:p>
          <a:p>
            <a:pPr marL="0" indent="0" fontAlgn="base">
              <a:buNone/>
            </a:pPr>
            <a:endParaRPr lang="en-US" b="1" dirty="0"/>
          </a:p>
          <a:p>
            <a:pPr fontAlgn="base"/>
            <a:r>
              <a:rPr lang="en-US" b="1" dirty="0"/>
              <a:t>Integer</a:t>
            </a:r>
            <a:r>
              <a:rPr lang="en-US" dirty="0"/>
              <a:t> –&gt; </a:t>
            </a:r>
            <a:r>
              <a:rPr lang="en-US" b="1" dirty="0" err="1"/>
              <a:t>IntWritable</a:t>
            </a:r>
            <a:r>
              <a:rPr lang="en-US" dirty="0"/>
              <a:t>: It is the Hadoop variant of </a:t>
            </a:r>
            <a:r>
              <a:rPr lang="en-US" i="1" dirty="0"/>
              <a:t>Integer</a:t>
            </a:r>
            <a:r>
              <a:rPr lang="en-US" dirty="0"/>
              <a:t>. It is used to pass integer numbers as key or value.</a:t>
            </a:r>
          </a:p>
          <a:p>
            <a:pPr fontAlgn="base"/>
            <a:r>
              <a:rPr lang="en-US" b="1" dirty="0"/>
              <a:t>Float</a:t>
            </a:r>
            <a:r>
              <a:rPr lang="en-US" dirty="0"/>
              <a:t> –&gt; </a:t>
            </a:r>
            <a:r>
              <a:rPr lang="en-US" b="1" dirty="0" err="1"/>
              <a:t>FloatWritable</a:t>
            </a:r>
            <a:r>
              <a:rPr lang="en-US" dirty="0"/>
              <a:t>: Hadoop variant of </a:t>
            </a:r>
            <a:r>
              <a:rPr lang="en-US" i="1" dirty="0"/>
              <a:t>Float</a:t>
            </a:r>
            <a:r>
              <a:rPr lang="en-US" dirty="0"/>
              <a:t> used to pass floating point numbers as key or value.</a:t>
            </a:r>
          </a:p>
          <a:p>
            <a:pPr fontAlgn="base"/>
            <a:r>
              <a:rPr lang="en-US" b="1" dirty="0"/>
              <a:t>Long</a:t>
            </a:r>
            <a:r>
              <a:rPr lang="en-US" dirty="0"/>
              <a:t> –&gt; </a:t>
            </a:r>
            <a:r>
              <a:rPr lang="en-US" b="1" dirty="0" err="1"/>
              <a:t>LongWritable</a:t>
            </a:r>
            <a:r>
              <a:rPr lang="en-US" dirty="0"/>
              <a:t>: Hadoop variant of </a:t>
            </a:r>
            <a:r>
              <a:rPr lang="en-US" i="1" dirty="0"/>
              <a:t>Long</a:t>
            </a:r>
            <a:r>
              <a:rPr lang="en-US" dirty="0"/>
              <a:t> data type to store long values.</a:t>
            </a:r>
          </a:p>
          <a:p>
            <a:pPr fontAlgn="base"/>
            <a:r>
              <a:rPr lang="en-US" b="1" dirty="0"/>
              <a:t>Short</a:t>
            </a:r>
            <a:r>
              <a:rPr lang="en-US" dirty="0"/>
              <a:t> –&gt; </a:t>
            </a:r>
            <a:r>
              <a:rPr lang="en-US" b="1" dirty="0" err="1"/>
              <a:t>ShortWritable</a:t>
            </a:r>
            <a:r>
              <a:rPr lang="en-US" dirty="0"/>
              <a:t>: Hadoop variant of </a:t>
            </a:r>
            <a:r>
              <a:rPr lang="en-US" i="1" dirty="0"/>
              <a:t>Short</a:t>
            </a:r>
            <a:r>
              <a:rPr lang="en-US" dirty="0"/>
              <a:t> data type to store short values.</a:t>
            </a:r>
          </a:p>
          <a:p>
            <a:pPr fontAlgn="base"/>
            <a:r>
              <a:rPr lang="en-US" b="1" dirty="0"/>
              <a:t>Double</a:t>
            </a:r>
            <a:r>
              <a:rPr lang="en-US" dirty="0"/>
              <a:t> –&gt; </a:t>
            </a:r>
            <a:r>
              <a:rPr lang="en-US" b="1" dirty="0" err="1"/>
              <a:t>DoubleWritable</a:t>
            </a:r>
            <a:r>
              <a:rPr lang="en-US" dirty="0"/>
              <a:t>: Hadoop variant of </a:t>
            </a:r>
            <a:r>
              <a:rPr lang="en-US" i="1" dirty="0"/>
              <a:t>Double</a:t>
            </a:r>
            <a:r>
              <a:rPr lang="en-US" dirty="0"/>
              <a:t> to store double values.</a:t>
            </a:r>
          </a:p>
          <a:p>
            <a:pPr fontAlgn="base"/>
            <a:r>
              <a:rPr lang="en-US" b="1" dirty="0"/>
              <a:t>String</a:t>
            </a:r>
            <a:r>
              <a:rPr lang="en-US" dirty="0"/>
              <a:t> –&gt; </a:t>
            </a:r>
            <a:r>
              <a:rPr lang="en-US" b="1" dirty="0"/>
              <a:t>Text</a:t>
            </a:r>
            <a:r>
              <a:rPr lang="en-US" dirty="0"/>
              <a:t>: Hadoop variant of </a:t>
            </a:r>
            <a:r>
              <a:rPr lang="en-US" i="1" dirty="0"/>
              <a:t>String to pass string characters as key or value.</a:t>
            </a:r>
            <a:endParaRPr lang="en-US" dirty="0"/>
          </a:p>
          <a:p>
            <a:pPr fontAlgn="base"/>
            <a:r>
              <a:rPr lang="en-US" b="1" dirty="0"/>
              <a:t>Byte</a:t>
            </a:r>
            <a:r>
              <a:rPr lang="en-US" dirty="0"/>
              <a:t> –&gt; </a:t>
            </a:r>
            <a:r>
              <a:rPr lang="en-US" b="1" dirty="0" err="1"/>
              <a:t>ByteWritable</a:t>
            </a:r>
            <a:r>
              <a:rPr lang="en-US" dirty="0"/>
              <a:t>: Hadoop variant of </a:t>
            </a:r>
            <a:r>
              <a:rPr lang="en-US" i="1" dirty="0"/>
              <a:t>byte</a:t>
            </a:r>
            <a:r>
              <a:rPr lang="en-US" dirty="0"/>
              <a:t> to store sequence of bytes.</a:t>
            </a:r>
          </a:p>
          <a:p>
            <a:pPr fontAlgn="base"/>
            <a:r>
              <a:rPr lang="en-US" b="1" dirty="0"/>
              <a:t>null</a:t>
            </a:r>
            <a:r>
              <a:rPr lang="en-US" dirty="0"/>
              <a:t> –&gt; </a:t>
            </a:r>
            <a:r>
              <a:rPr lang="en-US" b="1" dirty="0" err="1"/>
              <a:t>NullWritable</a:t>
            </a:r>
            <a:r>
              <a:rPr lang="en-US" dirty="0"/>
              <a:t>: Hadoop variant of </a:t>
            </a:r>
            <a:r>
              <a:rPr lang="en-US" i="1" dirty="0"/>
              <a:t>null</a:t>
            </a:r>
            <a:r>
              <a:rPr lang="en-US" dirty="0"/>
              <a:t> to pass null as a key or value. Usually </a:t>
            </a:r>
            <a:r>
              <a:rPr lang="en-US" i="1" dirty="0" err="1"/>
              <a:t>NullWritable</a:t>
            </a:r>
            <a:r>
              <a:rPr lang="en-US" dirty="0"/>
              <a:t> is used as data type for output key of the reducer, when the output key is not important in the final result.</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660DA898-FC9E-4762-8728-15F5EAA59D40}"/>
                  </a:ext>
                </a:extLst>
              </p14:cNvPr>
              <p14:cNvContentPartPr/>
              <p14:nvPr>
                <p:extLst>
                  <p:ext uri="{42D2F446-02D8-4167-A562-619A0277C38B}">
                    <p15:isNarration xmlns:p15="http://schemas.microsoft.com/office/powerpoint/2012/main" val="1"/>
                  </p:ext>
                </p:extLst>
              </p14:nvPr>
            </p14:nvContentPartPr>
            <p14:xfrm>
              <a:off x="1515600" y="4237560"/>
              <a:ext cx="2283840" cy="1278720"/>
            </p14:xfrm>
          </p:contentPart>
        </mc:Choice>
        <mc:Fallback>
          <p:pic>
            <p:nvPicPr>
              <p:cNvPr id="5" name="Ink 4">
                <a:extLst>
                  <a:ext uri="{FF2B5EF4-FFF2-40B4-BE49-F238E27FC236}">
                    <a16:creationId xmlns:a16="http://schemas.microsoft.com/office/drawing/2014/main" id="{660DA898-FC9E-4762-8728-15F5EAA59D40}"/>
                  </a:ext>
                </a:extLst>
              </p:cNvPr>
              <p:cNvPicPr>
                <a:picLocks noGrp="1" noRot="1" noChangeAspect="1" noMove="1" noResize="1" noEditPoints="1" noAdjustHandles="1" noChangeArrowheads="1" noChangeShapeType="1"/>
              </p:cNvPicPr>
              <p:nvPr/>
            </p:nvPicPr>
            <p:blipFill>
              <a:blip r:embed="rId5"/>
              <a:stretch>
                <a:fillRect/>
              </a:stretch>
            </p:blipFill>
            <p:spPr>
              <a:xfrm>
                <a:off x="1506240" y="4228200"/>
                <a:ext cx="2302560" cy="1297440"/>
              </a:xfrm>
              <a:prstGeom prst="rect">
                <a:avLst/>
              </a:prstGeom>
            </p:spPr>
          </p:pic>
        </mc:Fallback>
      </mc:AlternateContent>
      <p:pic>
        <p:nvPicPr>
          <p:cNvPr id="6" name="Audio 5">
            <a:hlinkClick r:id="" action="ppaction://media"/>
            <a:extLst>
              <a:ext uri="{FF2B5EF4-FFF2-40B4-BE49-F238E27FC236}">
                <a16:creationId xmlns:a16="http://schemas.microsoft.com/office/drawing/2014/main" id="{6779A824-2912-425F-92FD-EC6A1FE684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73981175"/>
      </p:ext>
    </p:extLst>
  </p:cSld>
  <p:clrMapOvr>
    <a:masterClrMapping/>
  </p:clrMapOvr>
  <mc:AlternateContent xmlns:mc="http://schemas.openxmlformats.org/markup-compatibility/2006">
    <mc:Choice xmlns:p14="http://schemas.microsoft.com/office/powerpoint/2010/main" Requires="p14">
      <p:transition spd="slow" p14:dur="2000" advTm="53689"/>
    </mc:Choice>
    <mc:Fallback>
      <p:transition spd="slow" advTm="53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Data Types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85000" lnSpcReduction="20000"/>
          </a:bodyPr>
          <a:lstStyle/>
          <a:p>
            <a:pPr marL="457200" lvl="1" indent="0">
              <a:buNone/>
            </a:pPr>
            <a:r>
              <a:rPr lang="en-US" b="1" dirty="0"/>
              <a:t>Example of a Reducer class</a:t>
            </a:r>
          </a:p>
          <a:p>
            <a:pPr marL="457200" lvl="1" indent="0">
              <a:buNone/>
            </a:pPr>
            <a:endParaRPr lang="en-US" b="1" dirty="0"/>
          </a:p>
          <a:p>
            <a:pPr marL="457200" lvl="1" indent="0">
              <a:buNone/>
            </a:pPr>
            <a:r>
              <a:rPr lang="en-US" b="1" dirty="0">
                <a:highlight>
                  <a:srgbClr val="00FFFF"/>
                </a:highlight>
              </a:rPr>
              <a:t>public static class </a:t>
            </a:r>
            <a:r>
              <a:rPr lang="en-US" b="1" dirty="0" err="1">
                <a:highlight>
                  <a:srgbClr val="00FFFF"/>
                </a:highlight>
              </a:rPr>
              <a:t>wordMapper</a:t>
            </a:r>
            <a:r>
              <a:rPr lang="en-US" b="1" dirty="0">
                <a:highlight>
                  <a:srgbClr val="00FFFF"/>
                </a:highlight>
              </a:rPr>
              <a:t> extends Mapper&lt;</a:t>
            </a:r>
            <a:r>
              <a:rPr lang="en-US" b="1" dirty="0" err="1">
                <a:highlight>
                  <a:srgbClr val="00FFFF"/>
                </a:highlight>
              </a:rPr>
              <a:t>LongWritable</a:t>
            </a:r>
            <a:r>
              <a:rPr lang="en-US" b="1" dirty="0">
                <a:highlight>
                  <a:srgbClr val="00FFFF"/>
                </a:highlight>
              </a:rPr>
              <a:t>, Text, Text, </a:t>
            </a:r>
            <a:r>
              <a:rPr lang="en-US" b="1" dirty="0" err="1">
                <a:highlight>
                  <a:srgbClr val="00FFFF"/>
                </a:highlight>
              </a:rPr>
              <a:t>IntWritable</a:t>
            </a:r>
            <a:r>
              <a:rPr lang="en-US" b="1" dirty="0">
                <a:highlight>
                  <a:srgbClr val="00FFFF"/>
                </a:highlight>
              </a:rPr>
              <a:t>&gt;</a:t>
            </a:r>
          </a:p>
          <a:p>
            <a:pPr marL="457200" lvl="1" indent="0">
              <a:buNone/>
            </a:pPr>
            <a:endParaRPr lang="en-US" dirty="0"/>
          </a:p>
          <a:p>
            <a:pPr marL="457200" lvl="1" indent="0">
              <a:buNone/>
            </a:pPr>
            <a:r>
              <a:rPr lang="en-US" dirty="0"/>
              <a:t>Here the first two data types are input key and value to the map function, will be of long values and string characters respectively. The second two data types are intermediate output key and value from the map function will be string characters and int numbers respectively.</a:t>
            </a:r>
          </a:p>
          <a:p>
            <a:pPr marL="457200" lvl="1" indent="0">
              <a:buNone/>
            </a:pPr>
            <a:endParaRPr lang="en-US" dirty="0"/>
          </a:p>
          <a:p>
            <a:pPr marL="457200" lvl="1" indent="0">
              <a:buNone/>
            </a:pPr>
            <a:r>
              <a:rPr lang="en-US" b="1" dirty="0"/>
              <a:t>Example of a Reducer class:</a:t>
            </a:r>
          </a:p>
          <a:p>
            <a:pPr marL="457200" lvl="1" indent="0">
              <a:buNone/>
            </a:pPr>
            <a:endParaRPr lang="en-US" dirty="0"/>
          </a:p>
          <a:p>
            <a:pPr marL="457200" lvl="1" indent="0">
              <a:buNone/>
            </a:pPr>
            <a:r>
              <a:rPr lang="en-US" b="1" dirty="0">
                <a:highlight>
                  <a:srgbClr val="00FFFF"/>
                </a:highlight>
              </a:rPr>
              <a:t>public static class </a:t>
            </a:r>
            <a:r>
              <a:rPr lang="en-US" b="1" dirty="0" err="1">
                <a:highlight>
                  <a:srgbClr val="00FFFF"/>
                </a:highlight>
              </a:rPr>
              <a:t>wordReducer</a:t>
            </a:r>
            <a:r>
              <a:rPr lang="en-US" b="1" dirty="0">
                <a:highlight>
                  <a:srgbClr val="00FFFF"/>
                </a:highlight>
              </a:rPr>
              <a:t> extends Reducer&lt;Text, </a:t>
            </a:r>
            <a:r>
              <a:rPr lang="en-US" b="1" dirty="0" err="1">
                <a:highlight>
                  <a:srgbClr val="00FFFF"/>
                </a:highlight>
              </a:rPr>
              <a:t>IntWritable</a:t>
            </a:r>
            <a:r>
              <a:rPr lang="en-US" b="1" dirty="0">
                <a:highlight>
                  <a:srgbClr val="00FFFF"/>
                </a:highlight>
              </a:rPr>
              <a:t>, </a:t>
            </a:r>
            <a:r>
              <a:rPr lang="en-US" b="1" dirty="0" err="1">
                <a:highlight>
                  <a:srgbClr val="00FFFF"/>
                </a:highlight>
              </a:rPr>
              <a:t>NullWritable</a:t>
            </a:r>
            <a:r>
              <a:rPr lang="en-US" b="1" dirty="0">
                <a:highlight>
                  <a:srgbClr val="00FFFF"/>
                </a:highlight>
              </a:rPr>
              <a:t>, Text&gt;</a:t>
            </a:r>
          </a:p>
          <a:p>
            <a:pPr marL="457200" lvl="1" indent="0">
              <a:buNone/>
            </a:pPr>
            <a:endParaRPr lang="en-US" dirty="0"/>
          </a:p>
          <a:p>
            <a:pPr marL="457200" lvl="1" indent="0">
              <a:buNone/>
            </a:pPr>
            <a:r>
              <a:rPr lang="en-US" dirty="0"/>
              <a:t>Here the first two data types are input key and value to the reduce function, must match the intermediate key and value from the mapper. The second two data types are output key and value from the reduce function, which will be the final result of the MapReduce program.</a:t>
            </a:r>
          </a:p>
          <a:p>
            <a:pPr marL="457200" lvl="1" indent="0">
              <a:buNone/>
            </a:pPr>
            <a:endParaRPr lang="en-US" dirty="0"/>
          </a:p>
          <a:p>
            <a:pPr marL="457200" lvl="1" indent="0">
              <a:buNone/>
            </a:pPr>
            <a:r>
              <a:rPr lang="en-US" dirty="0"/>
              <a:t>Apart from this, we can also write a custom Writable by overriding the write and </a:t>
            </a:r>
            <a:r>
              <a:rPr lang="en-US" dirty="0" err="1"/>
              <a:t>readFields</a:t>
            </a:r>
            <a:r>
              <a:rPr lang="en-US" dirty="0"/>
              <a:t> methods.</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6" name="Ink 5">
                <a:extLst>
                  <a:ext uri="{FF2B5EF4-FFF2-40B4-BE49-F238E27FC236}">
                    <a16:creationId xmlns:a16="http://schemas.microsoft.com/office/drawing/2014/main" id="{0229A007-47D9-4568-BE2E-7E8E84A30E79}"/>
                  </a:ext>
                </a:extLst>
              </p14:cNvPr>
              <p14:cNvContentPartPr/>
              <p14:nvPr>
                <p:extLst>
                  <p:ext uri="{42D2F446-02D8-4167-A562-619A0277C38B}">
                    <p15:isNarration xmlns:p15="http://schemas.microsoft.com/office/powerpoint/2012/main" val="1"/>
                  </p:ext>
                </p:extLst>
              </p14:nvPr>
            </p14:nvContentPartPr>
            <p14:xfrm>
              <a:off x="995400" y="913320"/>
              <a:ext cx="9909000" cy="3178440"/>
            </p14:xfrm>
          </p:contentPart>
        </mc:Choice>
        <mc:Fallback>
          <p:pic>
            <p:nvPicPr>
              <p:cNvPr id="6" name="Ink 5">
                <a:extLst>
                  <a:ext uri="{FF2B5EF4-FFF2-40B4-BE49-F238E27FC236}">
                    <a16:creationId xmlns:a16="http://schemas.microsoft.com/office/drawing/2014/main" id="{0229A007-47D9-4568-BE2E-7E8E84A30E79}"/>
                  </a:ext>
                </a:extLst>
              </p:cNvPr>
              <p:cNvPicPr>
                <a:picLocks noGrp="1" noRot="1" noChangeAspect="1" noMove="1" noResize="1" noEditPoints="1" noAdjustHandles="1" noChangeArrowheads="1" noChangeShapeType="1"/>
              </p:cNvPicPr>
              <p:nvPr/>
            </p:nvPicPr>
            <p:blipFill>
              <a:blip r:embed="rId5"/>
              <a:stretch>
                <a:fillRect/>
              </a:stretch>
            </p:blipFill>
            <p:spPr>
              <a:xfrm>
                <a:off x="986040" y="903960"/>
                <a:ext cx="9927720" cy="3197160"/>
              </a:xfrm>
              <a:prstGeom prst="rect">
                <a:avLst/>
              </a:prstGeom>
            </p:spPr>
          </p:pic>
        </mc:Fallback>
      </mc:AlternateContent>
      <p:pic>
        <p:nvPicPr>
          <p:cNvPr id="7" name="Audio 6">
            <a:hlinkClick r:id="" action="ppaction://media"/>
            <a:extLst>
              <a:ext uri="{FF2B5EF4-FFF2-40B4-BE49-F238E27FC236}">
                <a16:creationId xmlns:a16="http://schemas.microsoft.com/office/drawing/2014/main" id="{4E1906B6-FBA6-443D-80F5-EFF4ADE122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71234377"/>
      </p:ext>
    </p:extLst>
  </p:cSld>
  <p:clrMapOvr>
    <a:masterClrMapping/>
  </p:clrMapOvr>
  <mc:AlternateContent xmlns:mc="http://schemas.openxmlformats.org/markup-compatibility/2006">
    <mc:Choice xmlns:p14="http://schemas.microsoft.com/office/powerpoint/2010/main" Requires="p14">
      <p:transition spd="slow" p14:dur="2000" advTm="159644"/>
    </mc:Choice>
    <mc:Fallback>
      <p:transition spd="slow" advTm="159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5" name="Audio 4">
            <a:hlinkClick r:id="" action="ppaction://media"/>
            <a:extLst>
              <a:ext uri="{FF2B5EF4-FFF2-40B4-BE49-F238E27FC236}">
                <a16:creationId xmlns:a16="http://schemas.microsoft.com/office/drawing/2014/main" id="{3005BAB1-41F6-47DB-8FC7-C2151B2CEE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59985343"/>
      </p:ext>
    </p:extLst>
  </p:cSld>
  <p:clrMapOvr>
    <a:masterClrMapping/>
  </p:clrMapOvr>
  <mc:AlternateContent xmlns:mc="http://schemas.openxmlformats.org/markup-compatibility/2006">
    <mc:Choice xmlns:p14="http://schemas.microsoft.com/office/powerpoint/2010/main" Requires="p14">
      <p:transition spd="slow" p14:dur="2000" advTm="2099"/>
    </mc:Choice>
    <mc:Fallback>
      <p:transition spd="slow" advTm="2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2137</TotalTime>
  <Words>470</Words>
  <Application>Microsoft Office PowerPoint</Application>
  <PresentationFormat>Widescreen</PresentationFormat>
  <Paragraphs>91</Paragraphs>
  <Slides>8</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Hadoop Tutorial</vt:lpstr>
      <vt:lpstr>Hadoop Writable Data Types</vt:lpstr>
      <vt:lpstr>Why Writable in Hadoop</vt:lpstr>
      <vt:lpstr>Question : why Hadoop does not use java serialization</vt:lpstr>
      <vt:lpstr>Hadoop Writable Data Types</vt:lpstr>
      <vt:lpstr>Hadoop Data Types</vt:lpstr>
      <vt:lpstr>Hadoop Data Types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Tutorial</dc:title>
  <dc:creator>Viresh Kumar</dc:creator>
  <cp:lastModifiedBy>Viresh Kumar</cp:lastModifiedBy>
  <cp:revision>74</cp:revision>
  <dcterms:created xsi:type="dcterms:W3CDTF">2019-01-15T16:07:23Z</dcterms:created>
  <dcterms:modified xsi:type="dcterms:W3CDTF">2019-02-05T18:22:39Z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2019-01-15T16:09:44.3895198Z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